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8"/>
  </p:notesMasterIdLst>
  <p:sldIdLst>
    <p:sldId id="314" r:id="rId2"/>
    <p:sldId id="507" r:id="rId3"/>
    <p:sldId id="509" r:id="rId4"/>
    <p:sldId id="508" r:id="rId5"/>
    <p:sldId id="511" r:id="rId6"/>
    <p:sldId id="513" r:id="rId7"/>
    <p:sldId id="514" r:id="rId8"/>
    <p:sldId id="515" r:id="rId9"/>
    <p:sldId id="517" r:id="rId10"/>
    <p:sldId id="512" r:id="rId11"/>
    <p:sldId id="518" r:id="rId12"/>
    <p:sldId id="519" r:id="rId13"/>
    <p:sldId id="520" r:id="rId14"/>
    <p:sldId id="521" r:id="rId15"/>
    <p:sldId id="522" r:id="rId16"/>
    <p:sldId id="523" r:id="rId17"/>
    <p:sldId id="524" r:id="rId18"/>
    <p:sldId id="525" r:id="rId19"/>
    <p:sldId id="527" r:id="rId20"/>
    <p:sldId id="528" r:id="rId21"/>
    <p:sldId id="529" r:id="rId22"/>
    <p:sldId id="530" r:id="rId23"/>
    <p:sldId id="532" r:id="rId24"/>
    <p:sldId id="541" r:id="rId25"/>
    <p:sldId id="539" r:id="rId26"/>
    <p:sldId id="534" r:id="rId27"/>
    <p:sldId id="535" r:id="rId28"/>
    <p:sldId id="536" r:id="rId29"/>
    <p:sldId id="540" r:id="rId30"/>
    <p:sldId id="538" r:id="rId31"/>
    <p:sldId id="542" r:id="rId32"/>
    <p:sldId id="543" r:id="rId33"/>
    <p:sldId id="544" r:id="rId34"/>
    <p:sldId id="545" r:id="rId35"/>
    <p:sldId id="546" r:id="rId36"/>
    <p:sldId id="548" r:id="rId37"/>
    <p:sldId id="552" r:id="rId38"/>
    <p:sldId id="551" r:id="rId39"/>
    <p:sldId id="553" r:id="rId40"/>
    <p:sldId id="554" r:id="rId41"/>
    <p:sldId id="555" r:id="rId42"/>
    <p:sldId id="556" r:id="rId43"/>
    <p:sldId id="557" r:id="rId44"/>
    <p:sldId id="558" r:id="rId45"/>
    <p:sldId id="559" r:id="rId46"/>
    <p:sldId id="560" r:id="rId47"/>
    <p:sldId id="561" r:id="rId48"/>
    <p:sldId id="562" r:id="rId49"/>
    <p:sldId id="563" r:id="rId50"/>
    <p:sldId id="564" r:id="rId51"/>
    <p:sldId id="565" r:id="rId52"/>
    <p:sldId id="566" r:id="rId53"/>
    <p:sldId id="567" r:id="rId54"/>
    <p:sldId id="568" r:id="rId55"/>
    <p:sldId id="569" r:id="rId56"/>
    <p:sldId id="570" r:id="rId57"/>
  </p:sldIdLst>
  <p:sldSz cx="12192000" cy="6858000"/>
  <p:notesSz cx="6858000" cy="9144000"/>
  <p:embeddedFontLst>
    <p:embeddedFont>
      <p:font typeface="Roboto Condensed Light" panose="02000000000000000000" pitchFamily="2" charset="0"/>
      <p:regular r:id="rId59"/>
      <p:italic r:id="rId60"/>
    </p:embeddedFont>
    <p:embeddedFont>
      <p:font typeface="Cambria Math" panose="02040503050406030204" pitchFamily="18" charset="0"/>
      <p:regular r:id="rId61"/>
    </p:embeddedFont>
    <p:embeddedFont>
      <p:font typeface="Roboto Condensed" panose="02000000000000000000" pitchFamily="2" charset="0"/>
      <p:regular r:id="rId62"/>
      <p:bold r:id="rId63"/>
      <p:italic r:id="rId64"/>
      <p:boldItalic r:id="rId65"/>
    </p:embeddedFont>
    <p:embeddedFont>
      <p:font typeface="Wingdings 3" panose="05040102010807070707" pitchFamily="18" charset="2"/>
      <p:regular r:id="rId66"/>
    </p:embeddedFont>
    <p:embeddedFont>
      <p:font typeface="Segoe UI Black" panose="020B0A02040204020203" pitchFamily="34" charset="0"/>
      <p:bold r:id="rId67"/>
      <p:boldItalic r:id="rId68"/>
    </p:embeddedFont>
    <p:embeddedFont>
      <p:font typeface="Calibri" panose="020F0502020204030204" pitchFamily="34" charset="0"/>
      <p:regular r:id="rId69"/>
      <p:bold r:id="rId70"/>
      <p:italic r:id="rId71"/>
      <p:boldItalic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E8ZQC+OCHq1Y6rPa6hi2MQ==" hashData="NjmrCH35e4QK3elRSnL88KrQC7Omd30qHyC5hFw/8Q7vJNANToTR9EbUp8UozdAGiL71wenfVeYHzVW4mz1zIg=="/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3BB7"/>
    <a:srgbClr val="F54337"/>
    <a:srgbClr val="4FE380"/>
    <a:srgbClr val="890E4F"/>
    <a:srgbClr val="607D8B"/>
    <a:srgbClr val="23AAED"/>
    <a:srgbClr val="1D578F"/>
    <a:srgbClr val="301B92"/>
    <a:srgbClr val="58084D"/>
    <a:srgbClr val="ED52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48" autoAdjust="0"/>
    <p:restoredTop sz="94343" autoAdjust="0"/>
  </p:normalViewPr>
  <p:slideViewPr>
    <p:cSldViewPr snapToGrid="0">
      <p:cViewPr varScale="1">
        <p:scale>
          <a:sx n="88" d="100"/>
          <a:sy n="88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3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=""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=""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=""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=""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=""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=""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533408"/>
            <a:ext cx="2813885" cy="1246273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Dhvanik H. Zala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1.1 – Indeterminate Forms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=""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=""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=""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=""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=""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=""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=""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=""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=""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Nishant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J. Khiraiya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Fourier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Series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=""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Dhvanik H.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Zala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=""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Fourier Series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=""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=""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=""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=""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=""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=""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3.png"/><Relationship Id="rId3" Type="http://schemas.openxmlformats.org/officeDocument/2006/relationships/image" Target="../media/image38.png"/><Relationship Id="rId7" Type="http://schemas.openxmlformats.org/officeDocument/2006/relationships/image" Target="../media/image67.png"/><Relationship Id="rId12" Type="http://schemas.openxmlformats.org/officeDocument/2006/relationships/image" Target="../media/image7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11" Type="http://schemas.openxmlformats.org/officeDocument/2006/relationships/image" Target="../media/image72.png"/><Relationship Id="rId5" Type="http://schemas.openxmlformats.org/officeDocument/2006/relationships/image" Target="../media/image65.png"/><Relationship Id="rId10" Type="http://schemas.openxmlformats.org/officeDocument/2006/relationships/image" Target="../media/image71.png"/><Relationship Id="rId4" Type="http://schemas.openxmlformats.org/officeDocument/2006/relationships/image" Target="../media/image64.png"/><Relationship Id="rId9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5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6.png"/><Relationship Id="rId9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0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26" Type="http://schemas.openxmlformats.org/officeDocument/2006/relationships/image" Target="../media/image129.png"/><Relationship Id="rId39" Type="http://schemas.openxmlformats.org/officeDocument/2006/relationships/image" Target="../media/image142.png"/><Relationship Id="rId21" Type="http://schemas.openxmlformats.org/officeDocument/2006/relationships/image" Target="../media/image124.png"/><Relationship Id="rId34" Type="http://schemas.openxmlformats.org/officeDocument/2006/relationships/image" Target="../media/image137.png"/><Relationship Id="rId42" Type="http://schemas.openxmlformats.org/officeDocument/2006/relationships/image" Target="../media/image145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29" Type="http://schemas.openxmlformats.org/officeDocument/2006/relationships/image" Target="../media/image132.png"/><Relationship Id="rId41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24" Type="http://schemas.openxmlformats.org/officeDocument/2006/relationships/image" Target="../media/image127.png"/><Relationship Id="rId32" Type="http://schemas.openxmlformats.org/officeDocument/2006/relationships/image" Target="../media/image135.png"/><Relationship Id="rId37" Type="http://schemas.openxmlformats.org/officeDocument/2006/relationships/image" Target="../media/image140.png"/><Relationship Id="rId40" Type="http://schemas.openxmlformats.org/officeDocument/2006/relationships/image" Target="../media/image143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28" Type="http://schemas.openxmlformats.org/officeDocument/2006/relationships/image" Target="../media/image131.png"/><Relationship Id="rId36" Type="http://schemas.openxmlformats.org/officeDocument/2006/relationships/image" Target="../media/image139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31" Type="http://schemas.openxmlformats.org/officeDocument/2006/relationships/image" Target="../media/image134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Relationship Id="rId27" Type="http://schemas.openxmlformats.org/officeDocument/2006/relationships/image" Target="../media/image130.png"/><Relationship Id="rId30" Type="http://schemas.openxmlformats.org/officeDocument/2006/relationships/image" Target="../media/image133.png"/><Relationship Id="rId35" Type="http://schemas.openxmlformats.org/officeDocument/2006/relationships/image" Target="../media/image138.png"/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33" Type="http://schemas.openxmlformats.org/officeDocument/2006/relationships/image" Target="../media/image136.png"/><Relationship Id="rId38" Type="http://schemas.openxmlformats.org/officeDocument/2006/relationships/image" Target="../media/image1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250.png"/><Relationship Id="rId7" Type="http://schemas.openxmlformats.org/officeDocument/2006/relationships/image" Target="../media/image149.png"/><Relationship Id="rId2" Type="http://schemas.openxmlformats.org/officeDocument/2006/relationships/image" Target="../media/image14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3" Type="http://schemas.openxmlformats.org/officeDocument/2006/relationships/image" Target="../media/image1610.png"/><Relationship Id="rId21" Type="http://schemas.openxmlformats.org/officeDocument/2006/relationships/image" Target="../media/image179.png"/><Relationship Id="rId7" Type="http://schemas.openxmlformats.org/officeDocument/2006/relationships/image" Target="../media/image165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" Type="http://schemas.openxmlformats.org/officeDocument/2006/relationships/image" Target="../media/image161.png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.png"/><Relationship Id="rId11" Type="http://schemas.openxmlformats.org/officeDocument/2006/relationships/image" Target="../media/image169.png"/><Relationship Id="rId5" Type="http://schemas.openxmlformats.org/officeDocument/2006/relationships/image" Target="../media/image163.png"/><Relationship Id="rId15" Type="http://schemas.openxmlformats.org/officeDocument/2006/relationships/image" Target="../media/image173.png"/><Relationship Id="rId23" Type="http://schemas.openxmlformats.org/officeDocument/2006/relationships/image" Target="../media/image181.png"/><Relationship Id="rId10" Type="http://schemas.openxmlformats.org/officeDocument/2006/relationships/image" Target="../media/image168.png"/><Relationship Id="rId19" Type="http://schemas.openxmlformats.org/officeDocument/2006/relationships/image" Target="../media/image177.png"/><Relationship Id="rId4" Type="http://schemas.openxmlformats.org/officeDocument/2006/relationships/image" Target="../media/image162.png"/><Relationship Id="rId9" Type="http://schemas.openxmlformats.org/officeDocument/2006/relationships/image" Target="../media/image167.png"/><Relationship Id="rId14" Type="http://schemas.openxmlformats.org/officeDocument/2006/relationships/image" Target="../media/image172.png"/><Relationship Id="rId22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7" Type="http://schemas.openxmlformats.org/officeDocument/2006/relationships/image" Target="../media/image185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0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26" Type="http://schemas.openxmlformats.org/officeDocument/2006/relationships/image" Target="../media/image210.png"/><Relationship Id="rId39" Type="http://schemas.openxmlformats.org/officeDocument/2006/relationships/image" Target="../media/image223.png"/><Relationship Id="rId21" Type="http://schemas.openxmlformats.org/officeDocument/2006/relationships/image" Target="../media/image205.png"/><Relationship Id="rId34" Type="http://schemas.openxmlformats.org/officeDocument/2006/relationships/image" Target="../media/image218.png"/><Relationship Id="rId42" Type="http://schemas.openxmlformats.org/officeDocument/2006/relationships/image" Target="../media/image226.png"/><Relationship Id="rId7" Type="http://schemas.openxmlformats.org/officeDocument/2006/relationships/image" Target="../media/image191.png"/><Relationship Id="rId2" Type="http://schemas.openxmlformats.org/officeDocument/2006/relationships/image" Target="../media/image187.png"/><Relationship Id="rId16" Type="http://schemas.openxmlformats.org/officeDocument/2006/relationships/image" Target="../media/image200.png"/><Relationship Id="rId20" Type="http://schemas.openxmlformats.org/officeDocument/2006/relationships/image" Target="../media/image204.png"/><Relationship Id="rId29" Type="http://schemas.openxmlformats.org/officeDocument/2006/relationships/image" Target="../media/image213.png"/><Relationship Id="rId41" Type="http://schemas.openxmlformats.org/officeDocument/2006/relationships/image" Target="../media/image2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2.png"/><Relationship Id="rId11" Type="http://schemas.openxmlformats.org/officeDocument/2006/relationships/image" Target="../media/image195.png"/><Relationship Id="rId24" Type="http://schemas.openxmlformats.org/officeDocument/2006/relationships/image" Target="../media/image208.png"/><Relationship Id="rId32" Type="http://schemas.openxmlformats.org/officeDocument/2006/relationships/image" Target="../media/image216.png"/><Relationship Id="rId37" Type="http://schemas.openxmlformats.org/officeDocument/2006/relationships/image" Target="../media/image221.png"/><Relationship Id="rId40" Type="http://schemas.openxmlformats.org/officeDocument/2006/relationships/image" Target="../media/image224.png"/><Relationship Id="rId5" Type="http://schemas.openxmlformats.org/officeDocument/2006/relationships/image" Target="../media/image190.png"/><Relationship Id="rId15" Type="http://schemas.openxmlformats.org/officeDocument/2006/relationships/image" Target="../media/image199.png"/><Relationship Id="rId23" Type="http://schemas.openxmlformats.org/officeDocument/2006/relationships/image" Target="../media/image207.png"/><Relationship Id="rId28" Type="http://schemas.openxmlformats.org/officeDocument/2006/relationships/image" Target="../media/image212.png"/><Relationship Id="rId36" Type="http://schemas.openxmlformats.org/officeDocument/2006/relationships/image" Target="../media/image220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31" Type="http://schemas.openxmlformats.org/officeDocument/2006/relationships/image" Target="../media/image215.png"/><Relationship Id="rId44" Type="http://schemas.openxmlformats.org/officeDocument/2006/relationships/image" Target="../media/image228.png"/><Relationship Id="rId4" Type="http://schemas.openxmlformats.org/officeDocument/2006/relationships/image" Target="../media/image189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Relationship Id="rId22" Type="http://schemas.openxmlformats.org/officeDocument/2006/relationships/image" Target="../media/image206.png"/><Relationship Id="rId27" Type="http://schemas.openxmlformats.org/officeDocument/2006/relationships/image" Target="../media/image211.png"/><Relationship Id="rId30" Type="http://schemas.openxmlformats.org/officeDocument/2006/relationships/image" Target="../media/image214.png"/><Relationship Id="rId35" Type="http://schemas.openxmlformats.org/officeDocument/2006/relationships/image" Target="../media/image219.png"/><Relationship Id="rId43" Type="http://schemas.openxmlformats.org/officeDocument/2006/relationships/image" Target="../media/image227.png"/><Relationship Id="rId8" Type="http://schemas.openxmlformats.org/officeDocument/2006/relationships/image" Target="../media/image192.png"/><Relationship Id="rId3" Type="http://schemas.openxmlformats.org/officeDocument/2006/relationships/image" Target="../media/image188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5" Type="http://schemas.openxmlformats.org/officeDocument/2006/relationships/image" Target="../media/image209.png"/><Relationship Id="rId33" Type="http://schemas.openxmlformats.org/officeDocument/2006/relationships/image" Target="../media/image217.png"/><Relationship Id="rId38" Type="http://schemas.openxmlformats.org/officeDocument/2006/relationships/image" Target="../media/image2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microsoft.com/office/2007/relationships/hdphoto" Target="../media/hdphoto5.wdp"/><Relationship Id="rId2" Type="http://schemas.openxmlformats.org/officeDocument/2006/relationships/image" Target="../media/image14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microsoft.com/office/2007/relationships/hdphoto" Target="../media/hdphoto4.wdp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8.png"/><Relationship Id="rId18" Type="http://schemas.openxmlformats.org/officeDocument/2006/relationships/image" Target="../media/image243.png"/><Relationship Id="rId21" Type="http://schemas.openxmlformats.org/officeDocument/2006/relationships/image" Target="../media/image246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17" Type="http://schemas.openxmlformats.org/officeDocument/2006/relationships/image" Target="../media/image242.png"/><Relationship Id="rId2" Type="http://schemas.openxmlformats.org/officeDocument/2006/relationships/image" Target="../media/image182.png"/><Relationship Id="rId16" Type="http://schemas.openxmlformats.org/officeDocument/2006/relationships/image" Target="../media/image241.png"/><Relationship Id="rId20" Type="http://schemas.openxmlformats.org/officeDocument/2006/relationships/image" Target="../media/image2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230.png"/><Relationship Id="rId15" Type="http://schemas.openxmlformats.org/officeDocument/2006/relationships/image" Target="../media/image240.png"/><Relationship Id="rId10" Type="http://schemas.openxmlformats.org/officeDocument/2006/relationships/image" Target="../media/image235.png"/><Relationship Id="rId19" Type="http://schemas.openxmlformats.org/officeDocument/2006/relationships/image" Target="../media/image244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Relationship Id="rId14" Type="http://schemas.openxmlformats.org/officeDocument/2006/relationships/image" Target="../media/image2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182.png"/><Relationship Id="rId7" Type="http://schemas.openxmlformats.org/officeDocument/2006/relationships/image" Target="../media/image149.png"/><Relationship Id="rId2" Type="http://schemas.openxmlformats.org/officeDocument/2006/relationships/image" Target="../media/image14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9.png"/><Relationship Id="rId11" Type="http://schemas.openxmlformats.org/officeDocument/2006/relationships/image" Target="../media/image253.png"/><Relationship Id="rId5" Type="http://schemas.openxmlformats.org/officeDocument/2006/relationships/image" Target="../media/image248.png"/><Relationship Id="rId10" Type="http://schemas.openxmlformats.org/officeDocument/2006/relationships/image" Target="../media/image252.png"/><Relationship Id="rId4" Type="http://schemas.openxmlformats.org/officeDocument/2006/relationships/image" Target="../media/image247.png"/><Relationship Id="rId9" Type="http://schemas.openxmlformats.org/officeDocument/2006/relationships/image" Target="../media/image2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9" Type="http://schemas.openxmlformats.org/officeDocument/2006/relationships/image" Target="../media/image2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268.png"/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12" Type="http://schemas.openxmlformats.org/officeDocument/2006/relationships/image" Target="../media/image267.png"/><Relationship Id="rId17" Type="http://schemas.openxmlformats.org/officeDocument/2006/relationships/image" Target="../media/image272.png"/><Relationship Id="rId2" Type="http://schemas.openxmlformats.org/officeDocument/2006/relationships/image" Target="../media/image257.png"/><Relationship Id="rId16" Type="http://schemas.openxmlformats.org/officeDocument/2006/relationships/image" Target="../media/image2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1.png"/><Relationship Id="rId11" Type="http://schemas.openxmlformats.org/officeDocument/2006/relationships/image" Target="../media/image266.png"/><Relationship Id="rId5" Type="http://schemas.openxmlformats.org/officeDocument/2006/relationships/image" Target="../media/image260.png"/><Relationship Id="rId15" Type="http://schemas.openxmlformats.org/officeDocument/2006/relationships/image" Target="../media/image270.png"/><Relationship Id="rId10" Type="http://schemas.openxmlformats.org/officeDocument/2006/relationships/image" Target="../media/image265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Relationship Id="rId14" Type="http://schemas.openxmlformats.org/officeDocument/2006/relationships/image" Target="../media/image2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283.png"/><Relationship Id="rId3" Type="http://schemas.openxmlformats.org/officeDocument/2006/relationships/image" Target="../media/image273.png"/><Relationship Id="rId7" Type="http://schemas.openxmlformats.org/officeDocument/2006/relationships/image" Target="../media/image277.png"/><Relationship Id="rId12" Type="http://schemas.openxmlformats.org/officeDocument/2006/relationships/image" Target="../media/image282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6.png"/><Relationship Id="rId11" Type="http://schemas.openxmlformats.org/officeDocument/2006/relationships/image" Target="../media/image281.png"/><Relationship Id="rId5" Type="http://schemas.openxmlformats.org/officeDocument/2006/relationships/image" Target="../media/image275.png"/><Relationship Id="rId10" Type="http://schemas.openxmlformats.org/officeDocument/2006/relationships/image" Target="../media/image280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" Type="http://schemas.openxmlformats.org/officeDocument/2006/relationships/image" Target="../media/image285.png"/><Relationship Id="rId21" Type="http://schemas.openxmlformats.org/officeDocument/2006/relationships/image" Target="../media/image301.png"/><Relationship Id="rId7" Type="http://schemas.openxmlformats.org/officeDocument/2006/relationships/image" Target="../media/image289.png"/><Relationship Id="rId12" Type="http://schemas.openxmlformats.org/officeDocument/2006/relationships/image" Target="../media/image294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2" Type="http://schemas.openxmlformats.org/officeDocument/2006/relationships/image" Target="../media/image284.png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29" Type="http://schemas.openxmlformats.org/officeDocument/2006/relationships/image" Target="../media/image30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8.png"/><Relationship Id="rId11" Type="http://schemas.openxmlformats.org/officeDocument/2006/relationships/image" Target="../media/image293.png"/><Relationship Id="rId24" Type="http://schemas.openxmlformats.org/officeDocument/2006/relationships/image" Target="../media/image304.png"/><Relationship Id="rId5" Type="http://schemas.openxmlformats.org/officeDocument/2006/relationships/image" Target="../media/image287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28" Type="http://schemas.openxmlformats.org/officeDocument/2006/relationships/image" Target="../media/image308.png"/><Relationship Id="rId10" Type="http://schemas.openxmlformats.org/officeDocument/2006/relationships/image" Target="../media/image292.png"/><Relationship Id="rId19" Type="http://schemas.openxmlformats.org/officeDocument/2006/relationships/image" Target="../media/image299.png"/><Relationship Id="rId4" Type="http://schemas.openxmlformats.org/officeDocument/2006/relationships/image" Target="../media/image286.png"/><Relationship Id="rId9" Type="http://schemas.openxmlformats.org/officeDocument/2006/relationships/image" Target="../media/image291.png"/><Relationship Id="rId22" Type="http://schemas.openxmlformats.org/officeDocument/2006/relationships/image" Target="../media/image302.png"/><Relationship Id="rId27" Type="http://schemas.openxmlformats.org/officeDocument/2006/relationships/image" Target="../media/image307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8.png"/><Relationship Id="rId18" Type="http://schemas.openxmlformats.org/officeDocument/2006/relationships/image" Target="../media/image325.png"/><Relationship Id="rId26" Type="http://schemas.openxmlformats.org/officeDocument/2006/relationships/image" Target="../media/image333.png"/><Relationship Id="rId39" Type="http://schemas.openxmlformats.org/officeDocument/2006/relationships/image" Target="../media/image346.png"/><Relationship Id="rId21" Type="http://schemas.openxmlformats.org/officeDocument/2006/relationships/image" Target="../media/image328.png"/><Relationship Id="rId34" Type="http://schemas.openxmlformats.org/officeDocument/2006/relationships/image" Target="../media/image341.png"/><Relationship Id="rId42" Type="http://schemas.openxmlformats.org/officeDocument/2006/relationships/image" Target="../media/image349.png"/><Relationship Id="rId47" Type="http://schemas.openxmlformats.org/officeDocument/2006/relationships/image" Target="../media/image354.png"/><Relationship Id="rId7" Type="http://schemas.openxmlformats.org/officeDocument/2006/relationships/image" Target="../media/image315.png"/><Relationship Id="rId2" Type="http://schemas.openxmlformats.org/officeDocument/2006/relationships/image" Target="../media/image310.png"/><Relationship Id="rId16" Type="http://schemas.openxmlformats.org/officeDocument/2006/relationships/image" Target="../media/image323.png"/><Relationship Id="rId29" Type="http://schemas.openxmlformats.org/officeDocument/2006/relationships/image" Target="../media/image336.png"/><Relationship Id="rId11" Type="http://schemas.openxmlformats.org/officeDocument/2006/relationships/image" Target="../media/image319.png"/><Relationship Id="rId24" Type="http://schemas.openxmlformats.org/officeDocument/2006/relationships/image" Target="../media/image331.png"/><Relationship Id="rId32" Type="http://schemas.openxmlformats.org/officeDocument/2006/relationships/image" Target="../media/image339.png"/><Relationship Id="rId37" Type="http://schemas.openxmlformats.org/officeDocument/2006/relationships/image" Target="../media/image344.png"/><Relationship Id="rId40" Type="http://schemas.openxmlformats.org/officeDocument/2006/relationships/image" Target="../media/image347.png"/><Relationship Id="rId45" Type="http://schemas.openxmlformats.org/officeDocument/2006/relationships/image" Target="../media/image352.png"/><Relationship Id="rId5" Type="http://schemas.openxmlformats.org/officeDocument/2006/relationships/image" Target="../media/image313.png"/><Relationship Id="rId15" Type="http://schemas.openxmlformats.org/officeDocument/2006/relationships/image" Target="../media/image322.png"/><Relationship Id="rId23" Type="http://schemas.openxmlformats.org/officeDocument/2006/relationships/image" Target="../media/image330.png"/><Relationship Id="rId28" Type="http://schemas.openxmlformats.org/officeDocument/2006/relationships/image" Target="../media/image335.png"/><Relationship Id="rId36" Type="http://schemas.openxmlformats.org/officeDocument/2006/relationships/image" Target="../media/image343.png"/><Relationship Id="rId49" Type="http://schemas.openxmlformats.org/officeDocument/2006/relationships/image" Target="../media/image356.png"/><Relationship Id="rId10" Type="http://schemas.openxmlformats.org/officeDocument/2006/relationships/image" Target="../media/image318.png"/><Relationship Id="rId19" Type="http://schemas.openxmlformats.org/officeDocument/2006/relationships/image" Target="../media/image326.png"/><Relationship Id="rId31" Type="http://schemas.openxmlformats.org/officeDocument/2006/relationships/image" Target="../media/image338.png"/><Relationship Id="rId44" Type="http://schemas.openxmlformats.org/officeDocument/2006/relationships/image" Target="../media/image351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Relationship Id="rId14" Type="http://schemas.openxmlformats.org/officeDocument/2006/relationships/image" Target="../media/image321.png"/><Relationship Id="rId22" Type="http://schemas.openxmlformats.org/officeDocument/2006/relationships/image" Target="../media/image329.png"/><Relationship Id="rId27" Type="http://schemas.openxmlformats.org/officeDocument/2006/relationships/image" Target="../media/image334.png"/><Relationship Id="rId30" Type="http://schemas.openxmlformats.org/officeDocument/2006/relationships/image" Target="../media/image337.png"/><Relationship Id="rId35" Type="http://schemas.openxmlformats.org/officeDocument/2006/relationships/image" Target="../media/image342.png"/><Relationship Id="rId43" Type="http://schemas.openxmlformats.org/officeDocument/2006/relationships/image" Target="../media/image350.png"/><Relationship Id="rId48" Type="http://schemas.openxmlformats.org/officeDocument/2006/relationships/image" Target="../media/image355.png"/><Relationship Id="rId8" Type="http://schemas.openxmlformats.org/officeDocument/2006/relationships/image" Target="../media/image316.png"/><Relationship Id="rId3" Type="http://schemas.openxmlformats.org/officeDocument/2006/relationships/image" Target="../media/image311.png"/><Relationship Id="rId12" Type="http://schemas.openxmlformats.org/officeDocument/2006/relationships/image" Target="../media/image320.png"/><Relationship Id="rId17" Type="http://schemas.openxmlformats.org/officeDocument/2006/relationships/image" Target="../media/image324.png"/><Relationship Id="rId25" Type="http://schemas.openxmlformats.org/officeDocument/2006/relationships/image" Target="../media/image332.png"/><Relationship Id="rId33" Type="http://schemas.openxmlformats.org/officeDocument/2006/relationships/image" Target="../media/image340.png"/><Relationship Id="rId38" Type="http://schemas.openxmlformats.org/officeDocument/2006/relationships/image" Target="../media/image345.png"/><Relationship Id="rId46" Type="http://schemas.openxmlformats.org/officeDocument/2006/relationships/image" Target="../media/image353.png"/><Relationship Id="rId20" Type="http://schemas.openxmlformats.org/officeDocument/2006/relationships/image" Target="../media/image327.png"/><Relationship Id="rId41" Type="http://schemas.openxmlformats.org/officeDocument/2006/relationships/image" Target="../media/image3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13" Type="http://schemas.openxmlformats.org/officeDocument/2006/relationships/image" Target="../media/image367.png"/><Relationship Id="rId3" Type="http://schemas.openxmlformats.org/officeDocument/2006/relationships/image" Target="../media/image357.png"/><Relationship Id="rId21" Type="http://schemas.openxmlformats.org/officeDocument/2006/relationships/image" Target="../media/image373.png"/><Relationship Id="rId7" Type="http://schemas.openxmlformats.org/officeDocument/2006/relationships/image" Target="../media/image361.png"/><Relationship Id="rId12" Type="http://schemas.openxmlformats.org/officeDocument/2006/relationships/image" Target="../media/image366.png"/><Relationship Id="rId17" Type="http://schemas.openxmlformats.org/officeDocument/2006/relationships/image" Target="../media/image371.png"/><Relationship Id="rId2" Type="http://schemas.openxmlformats.org/officeDocument/2006/relationships/image" Target="../media/image314.png"/><Relationship Id="rId16" Type="http://schemas.openxmlformats.org/officeDocument/2006/relationships/image" Target="../media/image3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0.png"/><Relationship Id="rId11" Type="http://schemas.openxmlformats.org/officeDocument/2006/relationships/image" Target="../media/image365.png"/><Relationship Id="rId24" Type="http://schemas.openxmlformats.org/officeDocument/2006/relationships/image" Target="../media/image376.png"/><Relationship Id="rId5" Type="http://schemas.openxmlformats.org/officeDocument/2006/relationships/image" Target="../media/image359.png"/><Relationship Id="rId15" Type="http://schemas.openxmlformats.org/officeDocument/2006/relationships/image" Target="../media/image369.png"/><Relationship Id="rId23" Type="http://schemas.openxmlformats.org/officeDocument/2006/relationships/image" Target="../media/image375.png"/><Relationship Id="rId10" Type="http://schemas.openxmlformats.org/officeDocument/2006/relationships/image" Target="../media/image364.png"/><Relationship Id="rId4" Type="http://schemas.openxmlformats.org/officeDocument/2006/relationships/image" Target="../media/image358.png"/><Relationship Id="rId9" Type="http://schemas.openxmlformats.org/officeDocument/2006/relationships/image" Target="../media/image363.png"/><Relationship Id="rId14" Type="http://schemas.openxmlformats.org/officeDocument/2006/relationships/image" Target="../media/image368.png"/><Relationship Id="rId22" Type="http://schemas.openxmlformats.org/officeDocument/2006/relationships/image" Target="../media/image3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0.png"/><Relationship Id="rId13" Type="http://schemas.openxmlformats.org/officeDocument/2006/relationships/image" Target="../media/image372.png"/><Relationship Id="rId3" Type="http://schemas.openxmlformats.org/officeDocument/2006/relationships/image" Target="../media/image377.png"/><Relationship Id="rId7" Type="http://schemas.openxmlformats.org/officeDocument/2006/relationships/image" Target="../media/image380.png"/><Relationship Id="rId12" Type="http://schemas.openxmlformats.org/officeDocument/2006/relationships/image" Target="../media/image382.png"/><Relationship Id="rId2" Type="http://schemas.openxmlformats.org/officeDocument/2006/relationships/image" Target="../media/image25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9.png"/><Relationship Id="rId11" Type="http://schemas.openxmlformats.org/officeDocument/2006/relationships/image" Target="../media/image2810.png"/><Relationship Id="rId5" Type="http://schemas.openxmlformats.org/officeDocument/2006/relationships/image" Target="../media/image378.png"/><Relationship Id="rId10" Type="http://schemas.openxmlformats.org/officeDocument/2006/relationships/image" Target="../media/image381.png"/><Relationship Id="rId4" Type="http://schemas.openxmlformats.org/officeDocument/2006/relationships/image" Target="../media/image2740.png"/><Relationship Id="rId9" Type="http://schemas.openxmlformats.org/officeDocument/2006/relationships/image" Target="../media/image279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6.png"/><Relationship Id="rId13" Type="http://schemas.openxmlformats.org/officeDocument/2006/relationships/image" Target="../media/image391.png"/><Relationship Id="rId7" Type="http://schemas.openxmlformats.org/officeDocument/2006/relationships/image" Target="../media/image385.png"/><Relationship Id="rId12" Type="http://schemas.openxmlformats.org/officeDocument/2006/relationships/image" Target="../media/image390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4.png"/><Relationship Id="rId11" Type="http://schemas.openxmlformats.org/officeDocument/2006/relationships/image" Target="../media/image389.png"/><Relationship Id="rId5" Type="http://schemas.openxmlformats.org/officeDocument/2006/relationships/image" Target="../media/image287.png"/><Relationship Id="rId10" Type="http://schemas.openxmlformats.org/officeDocument/2006/relationships/image" Target="../media/image388.png"/><Relationship Id="rId4" Type="http://schemas.openxmlformats.org/officeDocument/2006/relationships/image" Target="../media/image3830.png"/><Relationship Id="rId9" Type="http://schemas.openxmlformats.org/officeDocument/2006/relationships/image" Target="../media/image38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microsoft.com/office/2007/relationships/hdphoto" Target="../media/hdphoto6.wdp"/><Relationship Id="rId5" Type="http://schemas.openxmlformats.org/officeDocument/2006/relationships/image" Target="../media/image27.pn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1.png"/><Relationship Id="rId26" Type="http://schemas.openxmlformats.org/officeDocument/2006/relationships/image" Target="../media/image333.png"/><Relationship Id="rId39" Type="http://schemas.openxmlformats.org/officeDocument/2006/relationships/image" Target="../media/image346.png"/><Relationship Id="rId34" Type="http://schemas.openxmlformats.org/officeDocument/2006/relationships/image" Target="../media/image341.png"/><Relationship Id="rId42" Type="http://schemas.openxmlformats.org/officeDocument/2006/relationships/image" Target="../media/image409.png"/><Relationship Id="rId47" Type="http://schemas.openxmlformats.org/officeDocument/2006/relationships/image" Target="../media/image413.png"/><Relationship Id="rId50" Type="http://schemas.openxmlformats.org/officeDocument/2006/relationships/image" Target="../media/image416.png"/><Relationship Id="rId7" Type="http://schemas.openxmlformats.org/officeDocument/2006/relationships/image" Target="../media/image395.png"/><Relationship Id="rId2" Type="http://schemas.openxmlformats.org/officeDocument/2006/relationships/image" Target="../media/image392.png"/><Relationship Id="rId16" Type="http://schemas.openxmlformats.org/officeDocument/2006/relationships/image" Target="../media/image404.png"/><Relationship Id="rId29" Type="http://schemas.openxmlformats.org/officeDocument/2006/relationships/image" Target="../media/image336.png"/><Relationship Id="rId41" Type="http://schemas.openxmlformats.org/officeDocument/2006/relationships/image" Target="../media/image4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4.png"/><Relationship Id="rId11" Type="http://schemas.openxmlformats.org/officeDocument/2006/relationships/image" Target="../media/image399.png"/><Relationship Id="rId24" Type="http://schemas.openxmlformats.org/officeDocument/2006/relationships/image" Target="../media/image405.png"/><Relationship Id="rId32" Type="http://schemas.openxmlformats.org/officeDocument/2006/relationships/image" Target="../media/image339.png"/><Relationship Id="rId37" Type="http://schemas.openxmlformats.org/officeDocument/2006/relationships/image" Target="../media/image344.png"/><Relationship Id="rId40" Type="http://schemas.openxmlformats.org/officeDocument/2006/relationships/image" Target="../media/image407.png"/><Relationship Id="rId45" Type="http://schemas.openxmlformats.org/officeDocument/2006/relationships/image" Target="../media/image412.png"/><Relationship Id="rId15" Type="http://schemas.openxmlformats.org/officeDocument/2006/relationships/image" Target="../media/image403.png"/><Relationship Id="rId23" Type="http://schemas.openxmlformats.org/officeDocument/2006/relationships/image" Target="../media/image330.png"/><Relationship Id="rId28" Type="http://schemas.openxmlformats.org/officeDocument/2006/relationships/image" Target="../media/image406.png"/><Relationship Id="rId36" Type="http://schemas.openxmlformats.org/officeDocument/2006/relationships/image" Target="../media/image343.png"/><Relationship Id="rId49" Type="http://schemas.openxmlformats.org/officeDocument/2006/relationships/image" Target="../media/image415.png"/><Relationship Id="rId10" Type="http://schemas.openxmlformats.org/officeDocument/2006/relationships/image" Target="../media/image398.png"/><Relationship Id="rId31" Type="http://schemas.openxmlformats.org/officeDocument/2006/relationships/image" Target="../media/image338.png"/><Relationship Id="rId44" Type="http://schemas.openxmlformats.org/officeDocument/2006/relationships/image" Target="../media/image411.png"/><Relationship Id="rId4" Type="http://schemas.openxmlformats.org/officeDocument/2006/relationships/image" Target="../media/image394.png"/><Relationship Id="rId9" Type="http://schemas.openxmlformats.org/officeDocument/2006/relationships/image" Target="../media/image397.png"/><Relationship Id="rId14" Type="http://schemas.openxmlformats.org/officeDocument/2006/relationships/image" Target="../media/image402.png"/><Relationship Id="rId27" Type="http://schemas.openxmlformats.org/officeDocument/2006/relationships/image" Target="../media/image334.png"/><Relationship Id="rId30" Type="http://schemas.openxmlformats.org/officeDocument/2006/relationships/image" Target="../media/image337.png"/><Relationship Id="rId35" Type="http://schemas.openxmlformats.org/officeDocument/2006/relationships/image" Target="../media/image342.png"/><Relationship Id="rId43" Type="http://schemas.openxmlformats.org/officeDocument/2006/relationships/image" Target="../media/image410.png"/><Relationship Id="rId48" Type="http://schemas.openxmlformats.org/officeDocument/2006/relationships/image" Target="../media/image414.png"/><Relationship Id="rId8" Type="http://schemas.openxmlformats.org/officeDocument/2006/relationships/image" Target="../media/image396.png"/><Relationship Id="rId51" Type="http://schemas.openxmlformats.org/officeDocument/2006/relationships/image" Target="../media/image417.png"/><Relationship Id="rId3" Type="http://schemas.openxmlformats.org/officeDocument/2006/relationships/image" Target="../media/image393.png"/><Relationship Id="rId12" Type="http://schemas.openxmlformats.org/officeDocument/2006/relationships/image" Target="../media/image400.png"/><Relationship Id="rId25" Type="http://schemas.openxmlformats.org/officeDocument/2006/relationships/image" Target="../media/image332.png"/><Relationship Id="rId33" Type="http://schemas.openxmlformats.org/officeDocument/2006/relationships/image" Target="../media/image340.png"/><Relationship Id="rId38" Type="http://schemas.openxmlformats.org/officeDocument/2006/relationships/image" Target="../media/image345.png"/><Relationship Id="rId46" Type="http://schemas.openxmlformats.org/officeDocument/2006/relationships/image" Target="../media/image3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18" Type="http://schemas.openxmlformats.org/officeDocument/2006/relationships/image" Target="../media/image430.png"/><Relationship Id="rId3" Type="http://schemas.openxmlformats.org/officeDocument/2006/relationships/image" Target="../media/image419.png"/><Relationship Id="rId21" Type="http://schemas.openxmlformats.org/officeDocument/2006/relationships/image" Target="../media/image434.png"/><Relationship Id="rId7" Type="http://schemas.openxmlformats.org/officeDocument/2006/relationships/image" Target="../media/image423.png"/><Relationship Id="rId12" Type="http://schemas.openxmlformats.org/officeDocument/2006/relationships/image" Target="../media/image428.png"/><Relationship Id="rId17" Type="http://schemas.openxmlformats.org/officeDocument/2006/relationships/image" Target="../media/image429.png"/><Relationship Id="rId2" Type="http://schemas.openxmlformats.org/officeDocument/2006/relationships/image" Target="../media/image418.png"/><Relationship Id="rId16" Type="http://schemas.openxmlformats.org/officeDocument/2006/relationships/image" Target="../media/image432.png"/><Relationship Id="rId20" Type="http://schemas.openxmlformats.org/officeDocument/2006/relationships/image" Target="../media/image4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2.png"/><Relationship Id="rId11" Type="http://schemas.openxmlformats.org/officeDocument/2006/relationships/image" Target="../media/image427.png"/><Relationship Id="rId5" Type="http://schemas.openxmlformats.org/officeDocument/2006/relationships/image" Target="../media/image421.png"/><Relationship Id="rId10" Type="http://schemas.openxmlformats.org/officeDocument/2006/relationships/image" Target="../media/image426.png"/><Relationship Id="rId19" Type="http://schemas.openxmlformats.org/officeDocument/2006/relationships/image" Target="../media/image431.png"/><Relationship Id="rId4" Type="http://schemas.openxmlformats.org/officeDocument/2006/relationships/image" Target="../media/image420.png"/><Relationship Id="rId9" Type="http://schemas.openxmlformats.org/officeDocument/2006/relationships/image" Target="../media/image4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7" Type="http://schemas.openxmlformats.org/officeDocument/2006/relationships/image" Target="../media/image440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9.png"/><Relationship Id="rId5" Type="http://schemas.openxmlformats.org/officeDocument/2006/relationships/image" Target="../media/image438.png"/><Relationship Id="rId4" Type="http://schemas.openxmlformats.org/officeDocument/2006/relationships/image" Target="../media/image43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13" Type="http://schemas.openxmlformats.org/officeDocument/2006/relationships/image" Target="../media/image452.png"/><Relationship Id="rId3" Type="http://schemas.openxmlformats.org/officeDocument/2006/relationships/image" Target="../media/image442.png"/><Relationship Id="rId7" Type="http://schemas.openxmlformats.org/officeDocument/2006/relationships/image" Target="../media/image446.png"/><Relationship Id="rId12" Type="http://schemas.openxmlformats.org/officeDocument/2006/relationships/image" Target="../media/image451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5.png"/><Relationship Id="rId11" Type="http://schemas.openxmlformats.org/officeDocument/2006/relationships/image" Target="../media/image450.png"/><Relationship Id="rId5" Type="http://schemas.openxmlformats.org/officeDocument/2006/relationships/image" Target="../media/image444.png"/><Relationship Id="rId10" Type="http://schemas.openxmlformats.org/officeDocument/2006/relationships/image" Target="../media/image449.png"/><Relationship Id="rId4" Type="http://schemas.openxmlformats.org/officeDocument/2006/relationships/image" Target="../media/image443.png"/><Relationship Id="rId9" Type="http://schemas.openxmlformats.org/officeDocument/2006/relationships/image" Target="../media/image448.png"/><Relationship Id="rId14" Type="http://schemas.openxmlformats.org/officeDocument/2006/relationships/image" Target="../media/image45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13" Type="http://schemas.openxmlformats.org/officeDocument/2006/relationships/image" Target="../media/image465.png"/><Relationship Id="rId3" Type="http://schemas.openxmlformats.org/officeDocument/2006/relationships/image" Target="../media/image455.png"/><Relationship Id="rId7" Type="http://schemas.openxmlformats.org/officeDocument/2006/relationships/image" Target="../media/image459.png"/><Relationship Id="rId12" Type="http://schemas.openxmlformats.org/officeDocument/2006/relationships/image" Target="../media/image464.png"/><Relationship Id="rId2" Type="http://schemas.openxmlformats.org/officeDocument/2006/relationships/image" Target="../media/image454.png"/><Relationship Id="rId16" Type="http://schemas.openxmlformats.org/officeDocument/2006/relationships/image" Target="../media/image4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8.png"/><Relationship Id="rId11" Type="http://schemas.openxmlformats.org/officeDocument/2006/relationships/image" Target="../media/image463.png"/><Relationship Id="rId5" Type="http://schemas.openxmlformats.org/officeDocument/2006/relationships/image" Target="../media/image457.png"/><Relationship Id="rId15" Type="http://schemas.openxmlformats.org/officeDocument/2006/relationships/image" Target="../media/image467.png"/><Relationship Id="rId10" Type="http://schemas.openxmlformats.org/officeDocument/2006/relationships/image" Target="../media/image462.png"/><Relationship Id="rId4" Type="http://schemas.openxmlformats.org/officeDocument/2006/relationships/image" Target="../media/image456.png"/><Relationship Id="rId9" Type="http://schemas.openxmlformats.org/officeDocument/2006/relationships/image" Target="../media/image461.png"/><Relationship Id="rId14" Type="http://schemas.openxmlformats.org/officeDocument/2006/relationships/image" Target="../media/image4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13" Type="http://schemas.openxmlformats.org/officeDocument/2006/relationships/image" Target="../media/image479.png"/><Relationship Id="rId18" Type="http://schemas.openxmlformats.org/officeDocument/2006/relationships/image" Target="../media/image484.png"/><Relationship Id="rId26" Type="http://schemas.openxmlformats.org/officeDocument/2006/relationships/image" Target="../media/image492.png"/><Relationship Id="rId3" Type="http://schemas.openxmlformats.org/officeDocument/2006/relationships/image" Target="../media/image469.png"/><Relationship Id="rId21" Type="http://schemas.openxmlformats.org/officeDocument/2006/relationships/image" Target="../media/image487.png"/><Relationship Id="rId7" Type="http://schemas.openxmlformats.org/officeDocument/2006/relationships/image" Target="../media/image473.png"/><Relationship Id="rId12" Type="http://schemas.openxmlformats.org/officeDocument/2006/relationships/image" Target="../media/image478.png"/><Relationship Id="rId17" Type="http://schemas.openxmlformats.org/officeDocument/2006/relationships/image" Target="../media/image483.png"/><Relationship Id="rId25" Type="http://schemas.openxmlformats.org/officeDocument/2006/relationships/image" Target="../media/image491.png"/><Relationship Id="rId2" Type="http://schemas.openxmlformats.org/officeDocument/2006/relationships/image" Target="../media/image458.png"/><Relationship Id="rId16" Type="http://schemas.openxmlformats.org/officeDocument/2006/relationships/image" Target="../media/image482.png"/><Relationship Id="rId20" Type="http://schemas.openxmlformats.org/officeDocument/2006/relationships/image" Target="../media/image486.png"/><Relationship Id="rId29" Type="http://schemas.openxmlformats.org/officeDocument/2006/relationships/image" Target="../media/image4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2.png"/><Relationship Id="rId11" Type="http://schemas.openxmlformats.org/officeDocument/2006/relationships/image" Target="../media/image477.png"/><Relationship Id="rId24" Type="http://schemas.openxmlformats.org/officeDocument/2006/relationships/image" Target="../media/image490.png"/><Relationship Id="rId5" Type="http://schemas.openxmlformats.org/officeDocument/2006/relationships/image" Target="../media/image471.png"/><Relationship Id="rId15" Type="http://schemas.openxmlformats.org/officeDocument/2006/relationships/image" Target="../media/image481.png"/><Relationship Id="rId23" Type="http://schemas.openxmlformats.org/officeDocument/2006/relationships/image" Target="../media/image489.png"/><Relationship Id="rId28" Type="http://schemas.openxmlformats.org/officeDocument/2006/relationships/image" Target="../media/image494.png"/><Relationship Id="rId10" Type="http://schemas.openxmlformats.org/officeDocument/2006/relationships/image" Target="../media/image476.png"/><Relationship Id="rId19" Type="http://schemas.openxmlformats.org/officeDocument/2006/relationships/image" Target="../media/image485.png"/><Relationship Id="rId4" Type="http://schemas.openxmlformats.org/officeDocument/2006/relationships/image" Target="../media/image470.png"/><Relationship Id="rId9" Type="http://schemas.openxmlformats.org/officeDocument/2006/relationships/image" Target="../media/image475.png"/><Relationship Id="rId14" Type="http://schemas.openxmlformats.org/officeDocument/2006/relationships/image" Target="../media/image480.png"/><Relationship Id="rId22" Type="http://schemas.openxmlformats.org/officeDocument/2006/relationships/image" Target="../media/image488.png"/><Relationship Id="rId27" Type="http://schemas.openxmlformats.org/officeDocument/2006/relationships/image" Target="../media/image49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05.png"/><Relationship Id="rId3" Type="http://schemas.openxmlformats.org/officeDocument/2006/relationships/image" Target="../media/image496.png"/><Relationship Id="rId7" Type="http://schemas.openxmlformats.org/officeDocument/2006/relationships/image" Target="../media/image499.png"/><Relationship Id="rId12" Type="http://schemas.openxmlformats.org/officeDocument/2006/relationships/image" Target="../media/image504.png"/><Relationship Id="rId2" Type="http://schemas.openxmlformats.org/officeDocument/2006/relationships/image" Target="../media/image458.png"/><Relationship Id="rId16" Type="http://schemas.openxmlformats.org/officeDocument/2006/relationships/image" Target="../media/image5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8.png"/><Relationship Id="rId11" Type="http://schemas.openxmlformats.org/officeDocument/2006/relationships/image" Target="../media/image503.png"/><Relationship Id="rId5" Type="http://schemas.openxmlformats.org/officeDocument/2006/relationships/image" Target="../media/image497.png"/><Relationship Id="rId15" Type="http://schemas.openxmlformats.org/officeDocument/2006/relationships/image" Target="../media/image507.png"/><Relationship Id="rId10" Type="http://schemas.openxmlformats.org/officeDocument/2006/relationships/image" Target="../media/image502.png"/><Relationship Id="rId4" Type="http://schemas.openxmlformats.org/officeDocument/2006/relationships/image" Target="../media/image460.png"/><Relationship Id="rId9" Type="http://schemas.openxmlformats.org/officeDocument/2006/relationships/image" Target="../media/image501.png"/><Relationship Id="rId14" Type="http://schemas.openxmlformats.org/officeDocument/2006/relationships/image" Target="../media/image50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4.png"/><Relationship Id="rId13" Type="http://schemas.openxmlformats.org/officeDocument/2006/relationships/image" Target="../media/image515.png"/><Relationship Id="rId18" Type="http://schemas.openxmlformats.org/officeDocument/2006/relationships/image" Target="../media/image484.png"/><Relationship Id="rId26" Type="http://schemas.openxmlformats.org/officeDocument/2006/relationships/image" Target="../media/image492.png"/><Relationship Id="rId3" Type="http://schemas.openxmlformats.org/officeDocument/2006/relationships/image" Target="../media/image509.png"/><Relationship Id="rId21" Type="http://schemas.openxmlformats.org/officeDocument/2006/relationships/image" Target="../media/image487.png"/><Relationship Id="rId7" Type="http://schemas.openxmlformats.org/officeDocument/2006/relationships/image" Target="../media/image473.png"/><Relationship Id="rId12" Type="http://schemas.openxmlformats.org/officeDocument/2006/relationships/image" Target="../media/image478.png"/><Relationship Id="rId17" Type="http://schemas.openxmlformats.org/officeDocument/2006/relationships/image" Target="../media/image483.png"/><Relationship Id="rId25" Type="http://schemas.openxmlformats.org/officeDocument/2006/relationships/image" Target="../media/image491.png"/><Relationship Id="rId2" Type="http://schemas.openxmlformats.org/officeDocument/2006/relationships/image" Target="../media/image458.png"/><Relationship Id="rId16" Type="http://schemas.openxmlformats.org/officeDocument/2006/relationships/image" Target="../media/image517.png"/><Relationship Id="rId20" Type="http://schemas.openxmlformats.org/officeDocument/2006/relationships/image" Target="../media/image519.png"/><Relationship Id="rId29" Type="http://schemas.openxmlformats.org/officeDocument/2006/relationships/image" Target="../media/image4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2.png"/><Relationship Id="rId11" Type="http://schemas.openxmlformats.org/officeDocument/2006/relationships/image" Target="../media/image514.png"/><Relationship Id="rId24" Type="http://schemas.openxmlformats.org/officeDocument/2006/relationships/image" Target="../media/image490.png"/><Relationship Id="rId5" Type="http://schemas.openxmlformats.org/officeDocument/2006/relationships/image" Target="../media/image511.png"/><Relationship Id="rId15" Type="http://schemas.openxmlformats.org/officeDocument/2006/relationships/image" Target="../media/image481.png"/><Relationship Id="rId23" Type="http://schemas.openxmlformats.org/officeDocument/2006/relationships/image" Target="../media/image489.png"/><Relationship Id="rId28" Type="http://schemas.openxmlformats.org/officeDocument/2006/relationships/image" Target="../media/image494.png"/><Relationship Id="rId10" Type="http://schemas.openxmlformats.org/officeDocument/2006/relationships/image" Target="../media/image513.png"/><Relationship Id="rId19" Type="http://schemas.openxmlformats.org/officeDocument/2006/relationships/image" Target="../media/image518.png"/><Relationship Id="rId4" Type="http://schemas.openxmlformats.org/officeDocument/2006/relationships/image" Target="../media/image510.png"/><Relationship Id="rId9" Type="http://schemas.openxmlformats.org/officeDocument/2006/relationships/image" Target="../media/image475.png"/><Relationship Id="rId14" Type="http://schemas.openxmlformats.org/officeDocument/2006/relationships/image" Target="../media/image516.png"/><Relationship Id="rId22" Type="http://schemas.openxmlformats.org/officeDocument/2006/relationships/image" Target="../media/image488.png"/><Relationship Id="rId27" Type="http://schemas.openxmlformats.org/officeDocument/2006/relationships/image" Target="../media/image49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13" Type="http://schemas.openxmlformats.org/officeDocument/2006/relationships/image" Target="../media/image531.png"/><Relationship Id="rId3" Type="http://schemas.openxmlformats.org/officeDocument/2006/relationships/image" Target="../media/image521.png"/><Relationship Id="rId7" Type="http://schemas.openxmlformats.org/officeDocument/2006/relationships/image" Target="../media/image525.png"/><Relationship Id="rId12" Type="http://schemas.openxmlformats.org/officeDocument/2006/relationships/image" Target="../media/image53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4.png"/><Relationship Id="rId11" Type="http://schemas.openxmlformats.org/officeDocument/2006/relationships/image" Target="../media/image529.png"/><Relationship Id="rId5" Type="http://schemas.openxmlformats.org/officeDocument/2006/relationships/image" Target="../media/image523.png"/><Relationship Id="rId10" Type="http://schemas.openxmlformats.org/officeDocument/2006/relationships/image" Target="../media/image528.png"/><Relationship Id="rId4" Type="http://schemas.openxmlformats.org/officeDocument/2006/relationships/image" Target="../media/image522.png"/><Relationship Id="rId9" Type="http://schemas.openxmlformats.org/officeDocument/2006/relationships/image" Target="../media/image52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3" Type="http://schemas.openxmlformats.org/officeDocument/2006/relationships/image" Target="../media/image533.png"/><Relationship Id="rId7" Type="http://schemas.openxmlformats.org/officeDocument/2006/relationships/image" Target="../media/image537.png"/><Relationship Id="rId2" Type="http://schemas.openxmlformats.org/officeDocument/2006/relationships/image" Target="../media/image5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6.png"/><Relationship Id="rId5" Type="http://schemas.openxmlformats.org/officeDocument/2006/relationships/image" Target="../media/image535.png"/><Relationship Id="rId4" Type="http://schemas.openxmlformats.org/officeDocument/2006/relationships/image" Target="../media/image5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5.png"/><Relationship Id="rId3" Type="http://schemas.openxmlformats.org/officeDocument/2006/relationships/image" Target="../media/image540.png"/><Relationship Id="rId7" Type="http://schemas.openxmlformats.org/officeDocument/2006/relationships/image" Target="../media/image544.png"/><Relationship Id="rId2" Type="http://schemas.openxmlformats.org/officeDocument/2006/relationships/image" Target="../media/image5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3.png"/><Relationship Id="rId11" Type="http://schemas.openxmlformats.org/officeDocument/2006/relationships/image" Target="../media/image548.png"/><Relationship Id="rId5" Type="http://schemas.openxmlformats.org/officeDocument/2006/relationships/image" Target="../media/image542.png"/><Relationship Id="rId10" Type="http://schemas.openxmlformats.org/officeDocument/2006/relationships/image" Target="../media/image547.png"/><Relationship Id="rId4" Type="http://schemas.openxmlformats.org/officeDocument/2006/relationships/image" Target="../media/image541.png"/><Relationship Id="rId9" Type="http://schemas.openxmlformats.org/officeDocument/2006/relationships/image" Target="../media/image54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4.png"/><Relationship Id="rId13" Type="http://schemas.openxmlformats.org/officeDocument/2006/relationships/image" Target="../media/image559.png"/><Relationship Id="rId3" Type="http://schemas.openxmlformats.org/officeDocument/2006/relationships/image" Target="../media/image549.png"/><Relationship Id="rId7" Type="http://schemas.openxmlformats.org/officeDocument/2006/relationships/image" Target="../media/image553.png"/><Relationship Id="rId12" Type="http://schemas.openxmlformats.org/officeDocument/2006/relationships/image" Target="../media/image558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2.png"/><Relationship Id="rId11" Type="http://schemas.openxmlformats.org/officeDocument/2006/relationships/image" Target="../media/image557.png"/><Relationship Id="rId5" Type="http://schemas.openxmlformats.org/officeDocument/2006/relationships/image" Target="../media/image551.png"/><Relationship Id="rId15" Type="http://schemas.openxmlformats.org/officeDocument/2006/relationships/image" Target="../media/image561.png"/><Relationship Id="rId10" Type="http://schemas.openxmlformats.org/officeDocument/2006/relationships/image" Target="../media/image556.png"/><Relationship Id="rId4" Type="http://schemas.openxmlformats.org/officeDocument/2006/relationships/image" Target="../media/image550.png"/><Relationship Id="rId9" Type="http://schemas.openxmlformats.org/officeDocument/2006/relationships/image" Target="../media/image555.png"/><Relationship Id="rId14" Type="http://schemas.openxmlformats.org/officeDocument/2006/relationships/image" Target="../media/image56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7.png"/><Relationship Id="rId3" Type="http://schemas.openxmlformats.org/officeDocument/2006/relationships/image" Target="../media/image540.png"/><Relationship Id="rId7" Type="http://schemas.openxmlformats.org/officeDocument/2006/relationships/image" Target="../media/image566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5.png"/><Relationship Id="rId5" Type="http://schemas.openxmlformats.org/officeDocument/2006/relationships/image" Target="../media/image564.png"/><Relationship Id="rId4" Type="http://schemas.openxmlformats.org/officeDocument/2006/relationships/image" Target="../media/image563.png"/><Relationship Id="rId9" Type="http://schemas.openxmlformats.org/officeDocument/2006/relationships/image" Target="../media/image56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png"/><Relationship Id="rId3" Type="http://schemas.openxmlformats.org/officeDocument/2006/relationships/image" Target="../media/image570.png"/><Relationship Id="rId7" Type="http://schemas.openxmlformats.org/officeDocument/2006/relationships/image" Target="../media/image574.png"/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3.png"/><Relationship Id="rId5" Type="http://schemas.openxmlformats.org/officeDocument/2006/relationships/image" Target="../media/image572.png"/><Relationship Id="rId4" Type="http://schemas.openxmlformats.org/officeDocument/2006/relationships/image" Target="../media/image571.png"/><Relationship Id="rId9" Type="http://schemas.openxmlformats.org/officeDocument/2006/relationships/image" Target="../media/image5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1.png"/><Relationship Id="rId5" Type="http://schemas.openxmlformats.org/officeDocument/2006/relationships/image" Target="../media/image580.png"/><Relationship Id="rId4" Type="http://schemas.openxmlformats.org/officeDocument/2006/relationships/image" Target="../media/image57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7.png"/><Relationship Id="rId13" Type="http://schemas.openxmlformats.org/officeDocument/2006/relationships/image" Target="../media/image592.png"/><Relationship Id="rId3" Type="http://schemas.openxmlformats.org/officeDocument/2006/relationships/image" Target="../media/image582.png"/><Relationship Id="rId7" Type="http://schemas.openxmlformats.org/officeDocument/2006/relationships/image" Target="../media/image586.png"/><Relationship Id="rId12" Type="http://schemas.openxmlformats.org/officeDocument/2006/relationships/image" Target="../media/image591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5.png"/><Relationship Id="rId11" Type="http://schemas.openxmlformats.org/officeDocument/2006/relationships/image" Target="../media/image590.png"/><Relationship Id="rId5" Type="http://schemas.openxmlformats.org/officeDocument/2006/relationships/image" Target="../media/image584.png"/><Relationship Id="rId10" Type="http://schemas.openxmlformats.org/officeDocument/2006/relationships/image" Target="../media/image589.png"/><Relationship Id="rId4" Type="http://schemas.openxmlformats.org/officeDocument/2006/relationships/image" Target="../media/image583.png"/><Relationship Id="rId9" Type="http://schemas.openxmlformats.org/officeDocument/2006/relationships/image" Target="../media/image588.png"/><Relationship Id="rId14" Type="http://schemas.openxmlformats.org/officeDocument/2006/relationships/image" Target="../media/image59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9.png"/><Relationship Id="rId3" Type="http://schemas.openxmlformats.org/officeDocument/2006/relationships/image" Target="../media/image594.png"/><Relationship Id="rId7" Type="http://schemas.openxmlformats.org/officeDocument/2006/relationships/image" Target="../media/image598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7.png"/><Relationship Id="rId5" Type="http://schemas.openxmlformats.org/officeDocument/2006/relationships/image" Target="../media/image596.png"/><Relationship Id="rId10" Type="http://schemas.openxmlformats.org/officeDocument/2006/relationships/image" Target="../media/image601.png"/><Relationship Id="rId4" Type="http://schemas.openxmlformats.org/officeDocument/2006/relationships/image" Target="../media/image595.png"/><Relationship Id="rId9" Type="http://schemas.openxmlformats.org/officeDocument/2006/relationships/image" Target="../media/image60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5.png"/><Relationship Id="rId3" Type="http://schemas.openxmlformats.org/officeDocument/2006/relationships/image" Target="../media/image602.png"/><Relationship Id="rId7" Type="http://schemas.openxmlformats.org/officeDocument/2006/relationships/image" Target="../media/image604.pn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3.png"/><Relationship Id="rId5" Type="http://schemas.openxmlformats.org/officeDocument/2006/relationships/image" Target="../media/image596.png"/><Relationship Id="rId10" Type="http://schemas.openxmlformats.org/officeDocument/2006/relationships/image" Target="../media/image606.png"/><Relationship Id="rId4" Type="http://schemas.openxmlformats.org/officeDocument/2006/relationships/image" Target="../media/image595.png"/><Relationship Id="rId9" Type="http://schemas.openxmlformats.org/officeDocument/2006/relationships/image" Target="../media/image60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2.png"/><Relationship Id="rId13" Type="http://schemas.openxmlformats.org/officeDocument/2006/relationships/image" Target="../media/image617.png"/><Relationship Id="rId3" Type="http://schemas.openxmlformats.org/officeDocument/2006/relationships/image" Target="../media/image577.png"/><Relationship Id="rId7" Type="http://schemas.openxmlformats.org/officeDocument/2006/relationships/image" Target="../media/image611.png"/><Relationship Id="rId12" Type="http://schemas.openxmlformats.org/officeDocument/2006/relationships/image" Target="../media/image616.png"/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0.png"/><Relationship Id="rId11" Type="http://schemas.openxmlformats.org/officeDocument/2006/relationships/image" Target="../media/image615.png"/><Relationship Id="rId5" Type="http://schemas.openxmlformats.org/officeDocument/2006/relationships/image" Target="../media/image609.png"/><Relationship Id="rId10" Type="http://schemas.openxmlformats.org/officeDocument/2006/relationships/image" Target="../media/image614.png"/><Relationship Id="rId4" Type="http://schemas.openxmlformats.org/officeDocument/2006/relationships/image" Target="../media/image608.png"/><Relationship Id="rId9" Type="http://schemas.openxmlformats.org/officeDocument/2006/relationships/image" Target="../media/image61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3.png"/><Relationship Id="rId13" Type="http://schemas.openxmlformats.org/officeDocument/2006/relationships/image" Target="../media/image628.png"/><Relationship Id="rId18" Type="http://schemas.openxmlformats.org/officeDocument/2006/relationships/image" Target="../media/image633.png"/><Relationship Id="rId3" Type="http://schemas.openxmlformats.org/officeDocument/2006/relationships/image" Target="../media/image618.png"/><Relationship Id="rId21" Type="http://schemas.openxmlformats.org/officeDocument/2006/relationships/image" Target="../media/image636.png"/><Relationship Id="rId7" Type="http://schemas.openxmlformats.org/officeDocument/2006/relationships/image" Target="../media/image622.png"/><Relationship Id="rId12" Type="http://schemas.openxmlformats.org/officeDocument/2006/relationships/image" Target="../media/image627.png"/><Relationship Id="rId17" Type="http://schemas.openxmlformats.org/officeDocument/2006/relationships/image" Target="../media/image632.png"/><Relationship Id="rId2" Type="http://schemas.openxmlformats.org/officeDocument/2006/relationships/image" Target="../media/image577.png"/><Relationship Id="rId16" Type="http://schemas.openxmlformats.org/officeDocument/2006/relationships/image" Target="../media/image631.png"/><Relationship Id="rId20" Type="http://schemas.openxmlformats.org/officeDocument/2006/relationships/image" Target="../media/image6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1.png"/><Relationship Id="rId11" Type="http://schemas.openxmlformats.org/officeDocument/2006/relationships/image" Target="../media/image626.png"/><Relationship Id="rId5" Type="http://schemas.openxmlformats.org/officeDocument/2006/relationships/image" Target="../media/image620.png"/><Relationship Id="rId15" Type="http://schemas.openxmlformats.org/officeDocument/2006/relationships/image" Target="../media/image630.png"/><Relationship Id="rId10" Type="http://schemas.openxmlformats.org/officeDocument/2006/relationships/image" Target="../media/image625.png"/><Relationship Id="rId19" Type="http://schemas.openxmlformats.org/officeDocument/2006/relationships/image" Target="../media/image634.png"/><Relationship Id="rId4" Type="http://schemas.openxmlformats.org/officeDocument/2006/relationships/image" Target="../media/image619.png"/><Relationship Id="rId9" Type="http://schemas.openxmlformats.org/officeDocument/2006/relationships/image" Target="../media/image624.png"/><Relationship Id="rId14" Type="http://schemas.openxmlformats.org/officeDocument/2006/relationships/image" Target="../media/image6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2.png"/><Relationship Id="rId13" Type="http://schemas.openxmlformats.org/officeDocument/2006/relationships/image" Target="../media/image647.png"/><Relationship Id="rId18" Type="http://schemas.openxmlformats.org/officeDocument/2006/relationships/image" Target="../media/image652.png"/><Relationship Id="rId3" Type="http://schemas.openxmlformats.org/officeDocument/2006/relationships/image" Target="../media/image637.png"/><Relationship Id="rId21" Type="http://schemas.openxmlformats.org/officeDocument/2006/relationships/image" Target="../media/image655.png"/><Relationship Id="rId7" Type="http://schemas.openxmlformats.org/officeDocument/2006/relationships/image" Target="../media/image641.png"/><Relationship Id="rId12" Type="http://schemas.openxmlformats.org/officeDocument/2006/relationships/image" Target="../media/image646.png"/><Relationship Id="rId17" Type="http://schemas.openxmlformats.org/officeDocument/2006/relationships/image" Target="../media/image651.png"/><Relationship Id="rId25" Type="http://schemas.openxmlformats.org/officeDocument/2006/relationships/image" Target="../media/image659.png"/><Relationship Id="rId2" Type="http://schemas.openxmlformats.org/officeDocument/2006/relationships/image" Target="../media/image577.png"/><Relationship Id="rId16" Type="http://schemas.openxmlformats.org/officeDocument/2006/relationships/image" Target="../media/image650.png"/><Relationship Id="rId20" Type="http://schemas.openxmlformats.org/officeDocument/2006/relationships/image" Target="../media/image6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0.png"/><Relationship Id="rId11" Type="http://schemas.openxmlformats.org/officeDocument/2006/relationships/image" Target="../media/image645.png"/><Relationship Id="rId24" Type="http://schemas.openxmlformats.org/officeDocument/2006/relationships/image" Target="../media/image658.png"/><Relationship Id="rId5" Type="http://schemas.openxmlformats.org/officeDocument/2006/relationships/image" Target="../media/image639.png"/><Relationship Id="rId15" Type="http://schemas.openxmlformats.org/officeDocument/2006/relationships/image" Target="../media/image649.png"/><Relationship Id="rId23" Type="http://schemas.openxmlformats.org/officeDocument/2006/relationships/image" Target="../media/image657.png"/><Relationship Id="rId10" Type="http://schemas.openxmlformats.org/officeDocument/2006/relationships/image" Target="../media/image644.png"/><Relationship Id="rId19" Type="http://schemas.openxmlformats.org/officeDocument/2006/relationships/image" Target="../media/image653.png"/><Relationship Id="rId4" Type="http://schemas.openxmlformats.org/officeDocument/2006/relationships/image" Target="../media/image638.png"/><Relationship Id="rId9" Type="http://schemas.openxmlformats.org/officeDocument/2006/relationships/image" Target="../media/image643.png"/><Relationship Id="rId14" Type="http://schemas.openxmlformats.org/officeDocument/2006/relationships/image" Target="../media/image648.png"/><Relationship Id="rId22" Type="http://schemas.openxmlformats.org/officeDocument/2006/relationships/image" Target="../media/image65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5.png"/><Relationship Id="rId13" Type="http://schemas.openxmlformats.org/officeDocument/2006/relationships/image" Target="../media/image670.png"/><Relationship Id="rId18" Type="http://schemas.openxmlformats.org/officeDocument/2006/relationships/image" Target="../media/image675.png"/><Relationship Id="rId26" Type="http://schemas.openxmlformats.org/officeDocument/2006/relationships/image" Target="../media/image683.png"/><Relationship Id="rId3" Type="http://schemas.openxmlformats.org/officeDocument/2006/relationships/image" Target="../media/image660.png"/><Relationship Id="rId21" Type="http://schemas.openxmlformats.org/officeDocument/2006/relationships/image" Target="../media/image678.png"/><Relationship Id="rId7" Type="http://schemas.openxmlformats.org/officeDocument/2006/relationships/image" Target="../media/image664.png"/><Relationship Id="rId12" Type="http://schemas.openxmlformats.org/officeDocument/2006/relationships/image" Target="../media/image669.png"/><Relationship Id="rId17" Type="http://schemas.openxmlformats.org/officeDocument/2006/relationships/image" Target="../media/image674.png"/><Relationship Id="rId25" Type="http://schemas.openxmlformats.org/officeDocument/2006/relationships/image" Target="../media/image682.png"/><Relationship Id="rId2" Type="http://schemas.openxmlformats.org/officeDocument/2006/relationships/image" Target="../media/image577.png"/><Relationship Id="rId16" Type="http://schemas.openxmlformats.org/officeDocument/2006/relationships/image" Target="../media/image673.png"/><Relationship Id="rId20" Type="http://schemas.openxmlformats.org/officeDocument/2006/relationships/image" Target="../media/image6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3.png"/><Relationship Id="rId11" Type="http://schemas.openxmlformats.org/officeDocument/2006/relationships/image" Target="../media/image668.png"/><Relationship Id="rId24" Type="http://schemas.openxmlformats.org/officeDocument/2006/relationships/image" Target="../media/image681.png"/><Relationship Id="rId5" Type="http://schemas.openxmlformats.org/officeDocument/2006/relationships/image" Target="../media/image662.png"/><Relationship Id="rId15" Type="http://schemas.openxmlformats.org/officeDocument/2006/relationships/image" Target="../media/image672.png"/><Relationship Id="rId23" Type="http://schemas.openxmlformats.org/officeDocument/2006/relationships/image" Target="../media/image680.png"/><Relationship Id="rId10" Type="http://schemas.openxmlformats.org/officeDocument/2006/relationships/image" Target="../media/image667.png"/><Relationship Id="rId19" Type="http://schemas.openxmlformats.org/officeDocument/2006/relationships/image" Target="../media/image676.png"/><Relationship Id="rId4" Type="http://schemas.openxmlformats.org/officeDocument/2006/relationships/image" Target="../media/image661.png"/><Relationship Id="rId9" Type="http://schemas.openxmlformats.org/officeDocument/2006/relationships/image" Target="../media/image666.png"/><Relationship Id="rId14" Type="http://schemas.openxmlformats.org/officeDocument/2006/relationships/image" Target="../media/image671.png"/><Relationship Id="rId22" Type="http://schemas.openxmlformats.org/officeDocument/2006/relationships/image" Target="../media/image67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685.png"/><Relationship Id="rId7" Type="http://schemas.openxmlformats.org/officeDocument/2006/relationships/image" Target="../media/image689.png"/><Relationship Id="rId2" Type="http://schemas.openxmlformats.org/officeDocument/2006/relationships/image" Target="../media/image6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8.png"/><Relationship Id="rId5" Type="http://schemas.openxmlformats.org/officeDocument/2006/relationships/image" Target="../media/image687.png"/><Relationship Id="rId4" Type="http://schemas.openxmlformats.org/officeDocument/2006/relationships/image" Target="../media/image68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7.png"/><Relationship Id="rId13" Type="http://schemas.openxmlformats.org/officeDocument/2006/relationships/image" Target="../media/image702.png"/><Relationship Id="rId3" Type="http://schemas.openxmlformats.org/officeDocument/2006/relationships/image" Target="../media/image692.png"/><Relationship Id="rId7" Type="http://schemas.openxmlformats.org/officeDocument/2006/relationships/image" Target="../media/image696.png"/><Relationship Id="rId12" Type="http://schemas.openxmlformats.org/officeDocument/2006/relationships/image" Target="../media/image701.png"/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5.png"/><Relationship Id="rId11" Type="http://schemas.openxmlformats.org/officeDocument/2006/relationships/image" Target="../media/image700.png"/><Relationship Id="rId5" Type="http://schemas.openxmlformats.org/officeDocument/2006/relationships/image" Target="../media/image694.png"/><Relationship Id="rId10" Type="http://schemas.openxmlformats.org/officeDocument/2006/relationships/image" Target="../media/image699.png"/><Relationship Id="rId4" Type="http://schemas.openxmlformats.org/officeDocument/2006/relationships/image" Target="../media/image693.png"/><Relationship Id="rId9" Type="http://schemas.openxmlformats.org/officeDocument/2006/relationships/image" Target="../media/image69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8.png"/><Relationship Id="rId13" Type="http://schemas.openxmlformats.org/officeDocument/2006/relationships/image" Target="../media/image713.png"/><Relationship Id="rId3" Type="http://schemas.openxmlformats.org/officeDocument/2006/relationships/image" Target="../media/image691.png"/><Relationship Id="rId7" Type="http://schemas.openxmlformats.org/officeDocument/2006/relationships/image" Target="../media/image707.png"/><Relationship Id="rId12" Type="http://schemas.openxmlformats.org/officeDocument/2006/relationships/image" Target="../media/image712.png"/><Relationship Id="rId17" Type="http://schemas.openxmlformats.org/officeDocument/2006/relationships/image" Target="../media/image717.png"/><Relationship Id="rId2" Type="http://schemas.openxmlformats.org/officeDocument/2006/relationships/image" Target="../media/image703.png"/><Relationship Id="rId16" Type="http://schemas.openxmlformats.org/officeDocument/2006/relationships/image" Target="../media/image7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6.png"/><Relationship Id="rId11" Type="http://schemas.openxmlformats.org/officeDocument/2006/relationships/image" Target="../media/image711.png"/><Relationship Id="rId5" Type="http://schemas.openxmlformats.org/officeDocument/2006/relationships/image" Target="../media/image705.png"/><Relationship Id="rId15" Type="http://schemas.openxmlformats.org/officeDocument/2006/relationships/image" Target="../media/image715.png"/><Relationship Id="rId10" Type="http://schemas.openxmlformats.org/officeDocument/2006/relationships/image" Target="../media/image710.png"/><Relationship Id="rId4" Type="http://schemas.openxmlformats.org/officeDocument/2006/relationships/image" Target="../media/image704.png"/><Relationship Id="rId9" Type="http://schemas.openxmlformats.org/officeDocument/2006/relationships/image" Target="../media/image709.png"/><Relationship Id="rId14" Type="http://schemas.openxmlformats.org/officeDocument/2006/relationships/image" Target="../media/image71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3.png"/><Relationship Id="rId13" Type="http://schemas.openxmlformats.org/officeDocument/2006/relationships/image" Target="../media/image728.png"/><Relationship Id="rId18" Type="http://schemas.openxmlformats.org/officeDocument/2006/relationships/image" Target="../media/image733.png"/><Relationship Id="rId26" Type="http://schemas.openxmlformats.org/officeDocument/2006/relationships/image" Target="../media/image741.png"/><Relationship Id="rId3" Type="http://schemas.openxmlformats.org/officeDocument/2006/relationships/image" Target="../media/image691.png"/><Relationship Id="rId21" Type="http://schemas.openxmlformats.org/officeDocument/2006/relationships/image" Target="../media/image736.png"/><Relationship Id="rId7" Type="http://schemas.openxmlformats.org/officeDocument/2006/relationships/image" Target="../media/image722.png"/><Relationship Id="rId12" Type="http://schemas.openxmlformats.org/officeDocument/2006/relationships/image" Target="../media/image727.png"/><Relationship Id="rId17" Type="http://schemas.openxmlformats.org/officeDocument/2006/relationships/image" Target="../media/image732.png"/><Relationship Id="rId25" Type="http://schemas.openxmlformats.org/officeDocument/2006/relationships/image" Target="../media/image740.png"/><Relationship Id="rId2" Type="http://schemas.openxmlformats.org/officeDocument/2006/relationships/image" Target="../media/image718.png"/><Relationship Id="rId16" Type="http://schemas.openxmlformats.org/officeDocument/2006/relationships/image" Target="../media/image731.png"/><Relationship Id="rId20" Type="http://schemas.openxmlformats.org/officeDocument/2006/relationships/image" Target="../media/image735.png"/><Relationship Id="rId29" Type="http://schemas.openxmlformats.org/officeDocument/2006/relationships/image" Target="../media/image7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1.png"/><Relationship Id="rId11" Type="http://schemas.openxmlformats.org/officeDocument/2006/relationships/image" Target="../media/image726.png"/><Relationship Id="rId24" Type="http://schemas.openxmlformats.org/officeDocument/2006/relationships/image" Target="../media/image739.png"/><Relationship Id="rId5" Type="http://schemas.openxmlformats.org/officeDocument/2006/relationships/image" Target="../media/image720.png"/><Relationship Id="rId15" Type="http://schemas.openxmlformats.org/officeDocument/2006/relationships/image" Target="../media/image730.png"/><Relationship Id="rId23" Type="http://schemas.openxmlformats.org/officeDocument/2006/relationships/image" Target="../media/image738.png"/><Relationship Id="rId28" Type="http://schemas.openxmlformats.org/officeDocument/2006/relationships/image" Target="../media/image743.png"/><Relationship Id="rId10" Type="http://schemas.openxmlformats.org/officeDocument/2006/relationships/image" Target="../media/image725.png"/><Relationship Id="rId19" Type="http://schemas.openxmlformats.org/officeDocument/2006/relationships/image" Target="../media/image734.png"/><Relationship Id="rId4" Type="http://schemas.openxmlformats.org/officeDocument/2006/relationships/image" Target="../media/image719.png"/><Relationship Id="rId9" Type="http://schemas.openxmlformats.org/officeDocument/2006/relationships/image" Target="../media/image724.png"/><Relationship Id="rId14" Type="http://schemas.openxmlformats.org/officeDocument/2006/relationships/image" Target="../media/image729.png"/><Relationship Id="rId22" Type="http://schemas.openxmlformats.org/officeDocument/2006/relationships/image" Target="../media/image737.png"/><Relationship Id="rId27" Type="http://schemas.openxmlformats.org/officeDocument/2006/relationships/image" Target="../media/image742.png"/><Relationship Id="rId30" Type="http://schemas.openxmlformats.org/officeDocument/2006/relationships/image" Target="../media/image74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1.png"/><Relationship Id="rId3" Type="http://schemas.openxmlformats.org/officeDocument/2006/relationships/image" Target="../media/image691.png"/><Relationship Id="rId7" Type="http://schemas.openxmlformats.org/officeDocument/2006/relationships/image" Target="../media/image750.png"/><Relationship Id="rId2" Type="http://schemas.openxmlformats.org/officeDocument/2006/relationships/image" Target="../media/image7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9.png"/><Relationship Id="rId5" Type="http://schemas.openxmlformats.org/officeDocument/2006/relationships/image" Target="../media/image748.png"/><Relationship Id="rId10" Type="http://schemas.openxmlformats.org/officeDocument/2006/relationships/image" Target="../media/image753.png"/><Relationship Id="rId4" Type="http://schemas.openxmlformats.org/officeDocument/2006/relationships/image" Target="../media/image747.png"/><Relationship Id="rId9" Type="http://schemas.openxmlformats.org/officeDocument/2006/relationships/image" Target="../media/image7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5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5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57.png"/><Relationship Id="rId5" Type="http://schemas.openxmlformats.org/officeDocument/2006/relationships/image" Target="../media/image42.png"/><Relationship Id="rId10" Type="http://schemas.openxmlformats.org/officeDocument/2006/relationships/image" Target="../media/image52.png"/><Relationship Id="rId4" Type="http://schemas.openxmlformats.org/officeDocument/2006/relationships/image" Target="../media/image54.png"/><Relationship Id="rId9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57.png"/><Relationship Id="rId5" Type="http://schemas.openxmlformats.org/officeDocument/2006/relationships/image" Target="../media/image42.png"/><Relationship Id="rId10" Type="http://schemas.openxmlformats.org/officeDocument/2006/relationships/image" Target="../media/image52.png"/><Relationship Id="rId4" Type="http://schemas.openxmlformats.org/officeDocument/2006/relationships/image" Target="../media/image59.png"/><Relationship Id="rId9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2.png"/><Relationship Id="rId7" Type="http://schemas.openxmlformats.org/officeDocument/2006/relationships/image" Target="../media/image3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800" b="0" dirty="0" smtClean="0"/>
              <a:t>Unit-3</a:t>
            </a:r>
            <a:r>
              <a:rPr lang="en-IN" sz="4800" b="0" dirty="0"/>
              <a:t/>
            </a:r>
            <a:br>
              <a:rPr lang="en-IN" sz="4800" b="0" dirty="0"/>
            </a:br>
            <a:r>
              <a:rPr lang="en-IN" smtClean="0"/>
              <a:t>Fourier Series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 smtClean="0"/>
              <a:t>nishant.khiraiya@darshan.ac.in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 smtClean="0"/>
              <a:t>9510203024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Humanities &amp; Science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err="1"/>
              <a:t>Prof.</a:t>
            </a:r>
            <a:r>
              <a:rPr lang="en-IN" dirty="0"/>
              <a:t> </a:t>
            </a:r>
            <a:r>
              <a:rPr lang="en-IN" dirty="0" smtClean="0"/>
              <a:t>NISHANT J. KHIRAIYA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b="1" dirty="0"/>
              <a:t>Mathematics-I</a:t>
            </a:r>
          </a:p>
          <a:p>
            <a:r>
              <a:rPr lang="en-IN" dirty="0"/>
              <a:t>GTU#(3110014)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9" y="5211251"/>
            <a:ext cx="1353599" cy="1353599"/>
          </a:xfrm>
        </p:spPr>
      </p:pic>
    </p:spTree>
    <p:extLst>
      <p:ext uri="{BB962C8B-B14F-4D97-AF65-F5344CB8AC3E}">
        <p14:creationId xmlns:p14="http://schemas.microsoft.com/office/powerpoint/2010/main" val="366956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Fourier Series In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5864671" cy="1239211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defined in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  <a:endParaRPr lang="en-US" dirty="0" smtClean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Suppose that,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dirty="0">
                    <a:solidFill>
                      <a:srgbClr val="23AAED"/>
                    </a:solidFill>
                  </a:rPr>
                  <a:t>even function</a:t>
                </a:r>
                <a:r>
                  <a:rPr lang="en-US" dirty="0" smtClean="0"/>
                  <a:t>.</a:t>
                </a: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5864671" cy="1239211"/>
              </a:xfrm>
              <a:blipFill>
                <a:blip r:embed="rId3"/>
                <a:stretch>
                  <a:fillRect l="-1975" t="-8867" r="-1351" b="-8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346440" y="3639568"/>
                <a:ext cx="4617446" cy="12970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23AAED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23AAE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23AAED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i="1" smtClean="0">
                                  <a:solidFill>
                                    <a:srgbClr val="23AAE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23AAED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23AAE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23AAE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23AAE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23AAE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40" y="3639568"/>
                <a:ext cx="4617446" cy="1297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 txBox="1">
                <a:spLocks/>
              </p:cNvSpPr>
              <p:nvPr/>
            </p:nvSpPr>
            <p:spPr>
              <a:xfrm>
                <a:off x="4963886" y="3639568"/>
                <a:ext cx="4013151" cy="12970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      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23AAED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23AAE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23AAED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rgbClr val="23AAE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23AAED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23AAE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23AAE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23AAE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23AAE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886" y="3639568"/>
                <a:ext cx="4013151" cy="1297092"/>
              </a:xfrm>
              <a:prstGeom prst="rect">
                <a:avLst/>
              </a:prstGeom>
              <a:blipFill>
                <a:blip r:embed="rId5"/>
                <a:stretch>
                  <a:fillRect r="-3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5356521" y="3852374"/>
                <a:ext cx="639330" cy="8714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521" y="3852374"/>
                <a:ext cx="639330" cy="8714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346440" y="5149466"/>
                <a:ext cx="4617446" cy="12970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23AAED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23AAE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23AAED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i="1" smtClean="0">
                                  <a:solidFill>
                                    <a:srgbClr val="607D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607D8B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607D8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607D8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607D8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607D8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40" y="5149466"/>
                <a:ext cx="4617446" cy="12970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/>
              <p:cNvSpPr txBox="1">
                <a:spLocks/>
              </p:cNvSpPr>
              <p:nvPr/>
            </p:nvSpPr>
            <p:spPr>
              <a:xfrm>
                <a:off x="4840538" y="5577290"/>
                <a:ext cx="1031965" cy="4414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538" y="5577290"/>
                <a:ext cx="1031965" cy="441443"/>
              </a:xfrm>
              <a:prstGeom prst="rect">
                <a:avLst/>
              </a:prstGeom>
              <a:blipFill>
                <a:blip r:embed="rId8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346440" y="2129670"/>
                <a:ext cx="2814771" cy="12970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23AAED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23AAE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23AAED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40" y="2129670"/>
                <a:ext cx="2814771" cy="12970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/>
              <p:cNvSpPr txBox="1">
                <a:spLocks/>
              </p:cNvSpPr>
              <p:nvPr/>
            </p:nvSpPr>
            <p:spPr>
              <a:xfrm>
                <a:off x="2429692" y="2127457"/>
                <a:ext cx="4013151" cy="12970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      </m:t>
                      </m:r>
                      <m:nary>
                        <m:naryPr>
                          <m:limLoc m:val="undOvr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23AAED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23AAE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23AAED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692" y="2127457"/>
                <a:ext cx="4013151" cy="12970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/>
              <p:cNvSpPr txBox="1">
                <a:spLocks/>
              </p:cNvSpPr>
              <p:nvPr/>
            </p:nvSpPr>
            <p:spPr>
              <a:xfrm>
                <a:off x="3553847" y="2345809"/>
                <a:ext cx="639330" cy="8714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847" y="2345809"/>
                <a:ext cx="639330" cy="8714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/>
              <p:cNvSpPr txBox="1">
                <a:spLocks/>
              </p:cNvSpPr>
              <p:nvPr/>
            </p:nvSpPr>
            <p:spPr>
              <a:xfrm>
                <a:off x="7315199" y="1133205"/>
                <a:ext cx="4563290" cy="1865733"/>
              </a:xfrm>
              <a:prstGeom prst="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24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sz="2800" b="0" dirty="0" smtClean="0"/>
                  <a:t>Fourier Series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199" y="1133205"/>
                <a:ext cx="4563290" cy="1865733"/>
              </a:xfrm>
              <a:prstGeom prst="rect">
                <a:avLst/>
              </a:prstGeom>
              <a:blipFill>
                <a:blip r:embed="rId12"/>
                <a:stretch>
                  <a:fillRect l="-267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/>
              <p:cNvSpPr txBox="1">
                <a:spLocks/>
              </p:cNvSpPr>
              <p:nvPr/>
            </p:nvSpPr>
            <p:spPr>
              <a:xfrm>
                <a:off x="4500536" y="67518"/>
                <a:ext cx="6041190" cy="56963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4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j-lt"/>
                    <a:ea typeface="+mj-ea"/>
                    <a:cs typeface="+mj-cs"/>
                  </a:rPr>
                  <a:t>- When </a:t>
                </a:r>
                <a14:m>
                  <m:oMath xmlns:m="http://schemas.openxmlformats.org/officeDocument/2006/math">
                    <m:r>
                      <a:rPr lang="en-US" sz="3400" b="1" i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𝐟</m:t>
                    </m:r>
                    <m:d>
                      <m:dPr>
                        <m:ctrlPr>
                          <a:rPr lang="en-US" sz="3400" b="1" i="1" smtClean="0">
                            <a:solidFill>
                              <a:schemeClr val="tx1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en-US" sz="3400" b="1" i="0" smtClean="0">
                            <a:solidFill>
                              <a:schemeClr val="tx1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3400" b="1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is </a:t>
                </a:r>
                <a:r>
                  <a:rPr lang="en-US" sz="34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an </a:t>
                </a:r>
                <a:r>
                  <a:rPr lang="en-US" sz="34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j-lt"/>
                    <a:ea typeface="+mj-ea"/>
                    <a:cs typeface="+mj-cs"/>
                  </a:rPr>
                  <a:t>even function</a:t>
                </a:r>
                <a:endParaRPr lang="en-US" sz="34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36" y="67518"/>
                <a:ext cx="6041190" cy="569630"/>
              </a:xfrm>
              <a:prstGeom prst="rect">
                <a:avLst/>
              </a:prstGeom>
              <a:blipFill>
                <a:blip r:embed="rId13"/>
                <a:stretch>
                  <a:fillRect l="-2825" t="-23404" b="-3617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4533194" y="10248"/>
            <a:ext cx="5590520" cy="64008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9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7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7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7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7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7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build="p"/>
      <p:bldP spid="17" grpId="0" build="p"/>
      <p:bldP spid="18" grpId="0" build="p"/>
      <p:bldP spid="24" grpId="0" build="p"/>
      <p:bldP spid="25" grpId="0" build="p"/>
      <p:bldP spid="27" grpId="0" build="p"/>
      <p:bldP spid="28" grpId="0" build="p"/>
      <p:bldP spid="29" grpId="0" build="p"/>
      <p:bldP spid="30" grpId="0" animBg="1"/>
      <p:bldP spid="31" grpId="0" uiExpand="1" build="p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2192000" cy="718443"/>
              </a:xfrm>
            </p:spPr>
            <p:txBody>
              <a:bodyPr/>
              <a:lstStyle/>
              <a:p>
                <a:r>
                  <a:rPr lang="en-US" dirty="0" smtClean="0"/>
                  <a:t>Fourier Series In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2192000" cy="718443"/>
              </a:xfrm>
              <a:blipFill>
                <a:blip r:embed="rId2"/>
                <a:stretch>
                  <a:fillRect l="-400" t="-7627" b="-19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5864671" cy="1239211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defined in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  <a:endParaRPr lang="en-US" dirty="0" smtClean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Suppose that,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dirty="0" smtClean="0">
                    <a:solidFill>
                      <a:srgbClr val="607D8B"/>
                    </a:solidFill>
                  </a:rPr>
                  <a:t>odd </a:t>
                </a:r>
                <a:r>
                  <a:rPr lang="en-US" dirty="0">
                    <a:solidFill>
                      <a:srgbClr val="607D8B"/>
                    </a:solidFill>
                  </a:rPr>
                  <a:t>function</a:t>
                </a:r>
                <a:r>
                  <a:rPr lang="en-US" dirty="0" smtClean="0"/>
                  <a:t>.</a:t>
                </a:r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5864671" cy="1239211"/>
              </a:xfrm>
              <a:blipFill>
                <a:blip r:embed="rId3"/>
                <a:stretch>
                  <a:fillRect l="-1975" t="-8867" b="-8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346440" y="3639568"/>
                <a:ext cx="4617446" cy="12970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607D8B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607D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607D8B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i="1" smtClean="0">
                                  <a:solidFill>
                                    <a:srgbClr val="23AAE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23AAED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23AAE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23AAE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23AAE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23AAED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40" y="3639568"/>
                <a:ext cx="4617446" cy="1297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/>
              <p:cNvSpPr txBox="1">
                <a:spLocks/>
              </p:cNvSpPr>
              <p:nvPr/>
            </p:nvSpPr>
            <p:spPr>
              <a:xfrm>
                <a:off x="4899695" y="4045866"/>
                <a:ext cx="913650" cy="4844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695" y="4045866"/>
                <a:ext cx="913650" cy="484495"/>
              </a:xfrm>
              <a:prstGeom prst="rect">
                <a:avLst/>
              </a:prstGeom>
              <a:blipFill>
                <a:blip r:embed="rId5"/>
                <a:stretch>
                  <a:fillRect r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346440" y="5149466"/>
                <a:ext cx="4617446" cy="12970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607D8B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607D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607D8B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i="1" smtClean="0">
                                  <a:solidFill>
                                    <a:srgbClr val="607D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607D8B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607D8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607D8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607D8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607D8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40" y="5149466"/>
                <a:ext cx="4617446" cy="12970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/>
              <p:cNvSpPr txBox="1">
                <a:spLocks/>
              </p:cNvSpPr>
              <p:nvPr/>
            </p:nvSpPr>
            <p:spPr>
              <a:xfrm>
                <a:off x="346440" y="2129670"/>
                <a:ext cx="2814771" cy="12970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607D8B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607D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607D8B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40" y="2129670"/>
                <a:ext cx="2814771" cy="12970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/>
              <p:cNvSpPr txBox="1">
                <a:spLocks/>
              </p:cNvSpPr>
              <p:nvPr/>
            </p:nvSpPr>
            <p:spPr>
              <a:xfrm>
                <a:off x="3060113" y="2549295"/>
                <a:ext cx="741177" cy="4365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113" y="2549295"/>
                <a:ext cx="741177" cy="436580"/>
              </a:xfrm>
              <a:prstGeom prst="rect">
                <a:avLst/>
              </a:prstGeom>
              <a:blipFill>
                <a:blip r:embed="rId8"/>
                <a:stretch>
                  <a:fillRect r="-14754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/>
              <p:cNvSpPr txBox="1">
                <a:spLocks/>
              </p:cNvSpPr>
              <p:nvPr/>
            </p:nvSpPr>
            <p:spPr>
              <a:xfrm>
                <a:off x="8177349" y="1133205"/>
                <a:ext cx="3701140" cy="1865733"/>
              </a:xfrm>
              <a:prstGeom prst="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24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/>
                <a:r>
                  <a:rPr lang="en-US" sz="2800" b="0" dirty="0" smtClean="0"/>
                  <a:t>Fourier Series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349" y="1133205"/>
                <a:ext cx="3701140" cy="1865733"/>
              </a:xfrm>
              <a:prstGeom prst="rect">
                <a:avLst/>
              </a:prstGeom>
              <a:blipFill>
                <a:blip r:embed="rId9"/>
                <a:stretch>
                  <a:fillRect l="-3289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/>
              <p:cNvSpPr txBox="1">
                <a:spLocks/>
              </p:cNvSpPr>
              <p:nvPr/>
            </p:nvSpPr>
            <p:spPr>
              <a:xfrm>
                <a:off x="4500536" y="67518"/>
                <a:ext cx="5714618" cy="569630"/>
              </a:xfrm>
              <a:prstGeom prst="rect">
                <a:avLst/>
              </a:prstGeom>
              <a:ln w="38100"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4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j-lt"/>
                    <a:ea typeface="+mj-ea"/>
                    <a:cs typeface="+mj-cs"/>
                  </a:rPr>
                  <a:t>- When </a:t>
                </a:r>
                <a14:m>
                  <m:oMath xmlns:m="http://schemas.openxmlformats.org/officeDocument/2006/math">
                    <m:r>
                      <a:rPr lang="en-US" sz="3400" b="1" i="0" smtClean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𝐟</m:t>
                    </m:r>
                    <m:d>
                      <m:dPr>
                        <m:ctrlPr>
                          <a:rPr lang="en-US" sz="3400" b="1" i="1" smtClean="0">
                            <a:solidFill>
                              <a:schemeClr val="tx1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lang="en-US" sz="3400" b="1" i="0" smtClean="0">
                            <a:solidFill>
                              <a:schemeClr val="tx1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34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j-lt"/>
                    <a:ea typeface="+mj-ea"/>
                    <a:cs typeface="+mj-cs"/>
                  </a:rPr>
                  <a:t> is an odd function</a:t>
                </a:r>
                <a:endParaRPr lang="en-US" sz="3400" b="1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36" y="67518"/>
                <a:ext cx="5714618" cy="569630"/>
              </a:xfrm>
              <a:prstGeom prst="rect">
                <a:avLst/>
              </a:prstGeom>
              <a:blipFill>
                <a:blip r:embed="rId10"/>
                <a:stretch>
                  <a:fillRect l="-2985" t="-23404" b="-36170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4513599" y="10248"/>
            <a:ext cx="5453361" cy="64008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4899695" y="5149466"/>
                <a:ext cx="4013151" cy="12970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      </m:t>
                      </m:r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607D8B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607D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607D8B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rgbClr val="607D8B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607D8B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607D8B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607D8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607D8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607D8B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695" y="5149466"/>
                <a:ext cx="4013151" cy="1297092"/>
              </a:xfrm>
              <a:prstGeom prst="rect">
                <a:avLst/>
              </a:prstGeom>
              <a:blipFill>
                <a:blip r:embed="rId11"/>
                <a:stretch>
                  <a:fillRect r="-2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5292330" y="5362272"/>
                <a:ext cx="639330" cy="87147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330" y="5362272"/>
                <a:ext cx="639330" cy="87147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93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7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7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7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7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build="p"/>
      <p:bldP spid="18" grpId="0" build="p"/>
      <p:bldP spid="24" grpId="0" build="p"/>
      <p:bldP spid="27" grpId="0" build="p"/>
      <p:bldP spid="29" grpId="0" build="p"/>
      <p:bldP spid="30" grpId="0" animBg="1"/>
      <p:bldP spid="31" grpId="0" uiExpand="1" build="p"/>
      <p:bldP spid="4" grpId="0" animBg="1"/>
      <p:bldP spid="15" grpId="0" build="p"/>
      <p:bldP spid="1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EE6F8A-299E-48C6-88AB-07A5D66B5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Method:2</a:t>
            </a:r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AB187467-B24C-461E-AC2C-3D726C4FA244}"/>
              </a:ext>
            </a:extLst>
          </p:cNvPr>
          <p:cNvSpPr txBox="1">
            <a:spLocks/>
          </p:cNvSpPr>
          <p:nvPr/>
        </p:nvSpPr>
        <p:spPr>
          <a:xfrm>
            <a:off x="151427" y="818355"/>
            <a:ext cx="1656000" cy="46800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 smtClean="0"/>
              <a:t>Example:1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151427" y="2096741"/>
            <a:ext cx="1656000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1807427" y="674661"/>
                <a:ext cx="10158150" cy="12980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 smtClean="0"/>
                  <a:t>Find the Fourier series of the periodic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0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800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sz="2800" b="0" i="0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800" b="0" dirty="0" smtClean="0"/>
                  <a:t>Where, 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−1&lt;</m:t>
                    </m:r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IN" sz="2800" dirty="0" smtClean="0">
                    <a:solidFill>
                      <a:srgbClr val="002060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27" y="674661"/>
                <a:ext cx="10158150" cy="1298017"/>
              </a:xfrm>
              <a:prstGeom prst="rect">
                <a:avLst/>
              </a:prstGeom>
              <a:blipFill>
                <a:blip r:embed="rId2"/>
                <a:stretch>
                  <a:fillRect l="-1200" b="-136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49536" y="2667875"/>
                <a:ext cx="45995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We have,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36" y="2667875"/>
                <a:ext cx="4599592" cy="523220"/>
              </a:xfrm>
              <a:prstGeom prst="rect">
                <a:avLst/>
              </a:prstGeom>
              <a:blipFill>
                <a:blip r:embed="rId3"/>
                <a:stretch>
                  <a:fillRect l="-2785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063012" y="3505686"/>
                <a:ext cx="42430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=−1   &amp;  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012" y="3505686"/>
                <a:ext cx="424302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063728" y="4343497"/>
                <a:ext cx="47103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=−1   &amp;   −1+2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28" y="4343497"/>
                <a:ext cx="47103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063012" y="5181308"/>
                <a:ext cx="37532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=−1   &amp;    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012" y="5181308"/>
                <a:ext cx="375327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63012" y="5954883"/>
                <a:ext cx="35368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=−1   &amp;   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012" y="5954883"/>
                <a:ext cx="353686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6323794" y="2483835"/>
            <a:ext cx="0" cy="402336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722795" y="2667875"/>
                <a:ext cx="52427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Since,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800" dirty="0" smtClean="0"/>
                  <a:t> is an odd function.</a:t>
                </a:r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795" y="2667875"/>
                <a:ext cx="5242782" cy="523220"/>
              </a:xfrm>
              <a:prstGeom prst="rect">
                <a:avLst/>
              </a:prstGeom>
              <a:blipFill>
                <a:blip r:embed="rId8"/>
                <a:stretch>
                  <a:fillRect l="-2442" t="-12941" r="-1163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722795" y="3505686"/>
                <a:ext cx="37857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    &amp;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795" y="3505686"/>
                <a:ext cx="378578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9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/>
      <p:bldP spid="19" grpId="0"/>
      <p:bldP spid="20" grpId="0"/>
      <p:bldP spid="21" grpId="0"/>
      <p:bldP spid="14" grpId="0"/>
      <p:bldP spid="16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408144" y="5196953"/>
                <a:ext cx="6562509" cy="12147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144" y="5196953"/>
                <a:ext cx="6562509" cy="1214756"/>
              </a:xfrm>
              <a:prstGeom prst="rect">
                <a:avLst/>
              </a:prstGeom>
              <a:blipFill rotWithShape="0">
                <a:blip r:embed="rId2"/>
                <a:stretch>
                  <a:fillRect r="-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Method:2</a:t>
                </a: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1(continue)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912288" y="718737"/>
                <a:ext cx="4664867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88" y="718737"/>
                <a:ext cx="4664867" cy="1399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0" y="1156838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56838"/>
                <a:ext cx="106881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408144" y="2284919"/>
                <a:ext cx="3793090" cy="13872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80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144" y="2284919"/>
                <a:ext cx="3793090" cy="13872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146160" y="5548606"/>
                <a:ext cx="8806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dirty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160" y="5548606"/>
                <a:ext cx="88062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084613" y="5548606"/>
                <a:ext cx="6970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613" y="5548606"/>
                <a:ext cx="697055" cy="523220"/>
              </a:xfrm>
              <a:prstGeom prst="rect">
                <a:avLst/>
              </a:prstGeom>
              <a:blipFill>
                <a:blip r:embed="rId8"/>
                <a:stretch>
                  <a:fillRect r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874511" y="5387063"/>
                <a:ext cx="1735503" cy="830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den>
                          </m:f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511" y="5387063"/>
                <a:ext cx="1735503" cy="830292"/>
              </a:xfrm>
              <a:prstGeom prst="rect">
                <a:avLst/>
              </a:prstGeom>
              <a:blipFill>
                <a:blip r:embed="rId9"/>
                <a:stretch>
                  <a:fillRect r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736545" y="5328133"/>
                <a:ext cx="2054404" cy="905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545" y="5328133"/>
                <a:ext cx="2054404" cy="9051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777238" y="5548606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238" y="5548606"/>
                <a:ext cx="50449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357040" y="3672158"/>
                <a:ext cx="3738203" cy="1389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040" y="3672158"/>
                <a:ext cx="3738203" cy="13899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805076" y="4105514"/>
                <a:ext cx="46519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076" y="4105514"/>
                <a:ext cx="46519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030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0" grpId="0"/>
      <p:bldP spid="31" grpId="0"/>
      <p:bldP spid="32" grpId="0"/>
      <p:bldP spid="18" grpId="0"/>
      <p:bldP spid="19" grpId="0"/>
      <p:bldP spid="21" grpId="0"/>
      <p:bldP spid="22" grpId="0"/>
      <p:bldP spid="24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51426" y="4083219"/>
            <a:ext cx="11627285" cy="1108109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1(continue)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76678" y="4409692"/>
                <a:ext cx="13697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78" y="4409692"/>
                <a:ext cx="136979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/>
          <p:cNvSpPr/>
          <p:nvPr/>
        </p:nvSpPr>
        <p:spPr>
          <a:xfrm rot="10800000" flipH="1" flipV="1">
            <a:off x="1558203" y="4572499"/>
            <a:ext cx="118872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731005" y="4409692"/>
                <a:ext cx="11966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005" y="4409692"/>
                <a:ext cx="119667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5061889" y="4427498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89" y="4427498"/>
                <a:ext cx="46519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Arrow 42"/>
          <p:cNvSpPr/>
          <p:nvPr/>
        </p:nvSpPr>
        <p:spPr>
          <a:xfrm rot="10800000" flipH="1" flipV="1">
            <a:off x="3983198" y="4572500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1599782" y="4148082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782" y="4148082"/>
                <a:ext cx="110555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1245390" y="2793487"/>
                <a:ext cx="6681081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                    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390" y="2793487"/>
                <a:ext cx="6681081" cy="1051185"/>
              </a:xfrm>
              <a:prstGeom prst="rect">
                <a:avLst/>
              </a:prstGeom>
              <a:blipFill>
                <a:blip r:embed="rId7"/>
                <a:stretch>
                  <a:fillRect r="-10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2037646" y="2800585"/>
                <a:ext cx="4000403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  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646" y="2800585"/>
                <a:ext cx="4000403" cy="10534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371091" y="4415380"/>
                <a:ext cx="11533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91" y="4415380"/>
                <a:ext cx="115339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Arrow 50"/>
          <p:cNvSpPr/>
          <p:nvPr/>
        </p:nvSpPr>
        <p:spPr>
          <a:xfrm rot="10800000" flipH="1" flipV="1">
            <a:off x="1750647" y="4560381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2916714" y="4415380"/>
                <a:ext cx="9786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714" y="4415380"/>
                <a:ext cx="97866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5145629" y="4415380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629" y="4415380"/>
                <a:ext cx="46519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ight Arrow 53"/>
          <p:cNvSpPr/>
          <p:nvPr/>
        </p:nvSpPr>
        <p:spPr>
          <a:xfrm rot="10800000" flipH="1" flipV="1">
            <a:off x="4147742" y="4560382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622844" y="4153770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844" y="4153770"/>
                <a:ext cx="110555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5611055" y="4421182"/>
                <a:ext cx="14194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055" y="4421182"/>
                <a:ext cx="141949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ight Arrow 56"/>
          <p:cNvSpPr/>
          <p:nvPr/>
        </p:nvSpPr>
        <p:spPr>
          <a:xfrm rot="10800000" flipH="1" flipV="1">
            <a:off x="7035594" y="4566183"/>
            <a:ext cx="118872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8203714" y="4421182"/>
                <a:ext cx="12463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714" y="4421182"/>
                <a:ext cx="124636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0616770" y="4421182"/>
                <a:ext cx="13773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6770" y="4421182"/>
                <a:ext cx="137730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ight Arrow 59"/>
          <p:cNvSpPr/>
          <p:nvPr/>
        </p:nvSpPr>
        <p:spPr>
          <a:xfrm rot="10800000" flipH="1" flipV="1">
            <a:off x="9530505" y="4572366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7064350" y="4171937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350" y="4171937"/>
                <a:ext cx="1105559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6133198" y="4415380"/>
                <a:ext cx="12030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198" y="4415380"/>
                <a:ext cx="1203085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Arrow 68"/>
          <p:cNvSpPr/>
          <p:nvPr/>
        </p:nvSpPr>
        <p:spPr>
          <a:xfrm rot="10800000" flipH="1" flipV="1">
            <a:off x="7512754" y="4560381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8678821" y="4415380"/>
                <a:ext cx="1028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821" y="4415380"/>
                <a:ext cx="1028358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10910555" y="4415380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555" y="4415380"/>
                <a:ext cx="465191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/>
          <p:cNvSpPr/>
          <p:nvPr/>
        </p:nvSpPr>
        <p:spPr>
          <a:xfrm rot="10800000" flipH="1" flipV="1">
            <a:off x="9909849" y="4560382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7384951" y="4153770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951" y="4153770"/>
                <a:ext cx="1105559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6466685" y="2791178"/>
                <a:ext cx="1961057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685" y="2791178"/>
                <a:ext cx="1961057" cy="105349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861402" y="3072403"/>
                <a:ext cx="7144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402" y="3072403"/>
                <a:ext cx="714419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2157163" y="3079151"/>
                <a:ext cx="6524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163" y="3079151"/>
                <a:ext cx="652464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2497375" y="3077711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673BB7"/>
                  </a:solidFill>
                </a:endParaRPr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375" y="3077711"/>
                <a:ext cx="911802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222122" y="2809079"/>
                <a:ext cx="1402700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rgbClr val="673BB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dirty="0" smtClean="0">
                                          <a:solidFill>
                                            <a:srgbClr val="673BB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0" dirty="0" smtClean="0">
                                          <a:solidFill>
                                            <a:srgbClr val="673BB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673BB7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den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122" y="2809079"/>
                <a:ext cx="1402700" cy="1060483"/>
              </a:xfrm>
              <a:prstGeom prst="rect">
                <a:avLst/>
              </a:prstGeom>
              <a:blipFill>
                <a:blip r:embed="rId25"/>
                <a:stretch>
                  <a:fillRect r="-1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4682175" y="3030315"/>
                <a:ext cx="71885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175" y="3030315"/>
                <a:ext cx="718859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5139379" y="3045655"/>
                <a:ext cx="6277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673BB7"/>
                  </a:solidFill>
                </a:endParaRPr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379" y="3045655"/>
                <a:ext cx="627752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6593352" y="3069502"/>
                <a:ext cx="8494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352" y="3069502"/>
                <a:ext cx="849456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6997946" y="3069502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946" y="3069502"/>
                <a:ext cx="911802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7548686" y="3069144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686" y="3069144"/>
                <a:ext cx="758702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1244560" y="4089576"/>
                <a:ext cx="2040985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560" y="4089576"/>
                <a:ext cx="2040985" cy="1051185"/>
              </a:xfrm>
              <a:prstGeom prst="rect">
                <a:avLst/>
              </a:prstGeom>
              <a:blipFill>
                <a:blip r:embed="rId31"/>
                <a:stretch>
                  <a:fillRect r="-23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1674732" y="4385793"/>
                <a:ext cx="128457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732" y="4385793"/>
                <a:ext cx="1284574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372218" y="4138194"/>
                <a:ext cx="1264275" cy="925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rgbClr val="673BB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dirty="0">
                                      <a:solidFill>
                                        <a:srgbClr val="673BB7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nπ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218" y="4138194"/>
                <a:ext cx="1264275" cy="92570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1198408" y="5600884"/>
                <a:ext cx="8392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408" y="5600884"/>
                <a:ext cx="839238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1861725" y="5329026"/>
                <a:ext cx="1432740" cy="9560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rgbClr val="673BB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dirty="0">
                                      <a:solidFill>
                                        <a:srgbClr val="673BB7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 b="0" i="1" dirty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725" y="5329026"/>
                <a:ext cx="1432740" cy="956031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1363962" y="1172249"/>
                <a:ext cx="6562509" cy="12147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962" y="1172249"/>
                <a:ext cx="6562509" cy="1214756"/>
              </a:xfrm>
              <a:prstGeom prst="rect">
                <a:avLst/>
              </a:prstGeom>
              <a:blipFill>
                <a:blip r:embed="rId36"/>
                <a:stretch>
                  <a:fillRect r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2152562" y="1542298"/>
                <a:ext cx="8806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dirty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562" y="1542298"/>
                <a:ext cx="880621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165919" y="1542298"/>
                <a:ext cx="6970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919" y="1542298"/>
                <a:ext cx="697055" cy="523220"/>
              </a:xfrm>
              <a:prstGeom prst="rect">
                <a:avLst/>
              </a:prstGeom>
              <a:blipFill>
                <a:blip r:embed="rId38"/>
                <a:stretch>
                  <a:fillRect r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3009227" y="1398067"/>
                <a:ext cx="1735503" cy="830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227" y="1398067"/>
                <a:ext cx="1735503" cy="830292"/>
              </a:xfrm>
              <a:prstGeom prst="rect">
                <a:avLst/>
              </a:prstGeom>
              <a:blipFill>
                <a:blip r:embed="rId39"/>
                <a:stretch>
                  <a:fillRect r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836807" y="1332287"/>
                <a:ext cx="2054404" cy="905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807" y="1332287"/>
                <a:ext cx="2054404" cy="9051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4830741" y="1546839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741" y="1546839"/>
                <a:ext cx="504496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693172" y="5600884"/>
                <a:ext cx="64176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72" y="5600884"/>
                <a:ext cx="641762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47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1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1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1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1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6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5" grpId="0"/>
      <p:bldP spid="5" grpId="1"/>
      <p:bldP spid="6" grpId="0" animBg="1"/>
      <p:bldP spid="6" grpId="1" animBg="1"/>
      <p:bldP spid="38" grpId="0"/>
      <p:bldP spid="38" grpId="1"/>
      <p:bldP spid="42" grpId="0"/>
      <p:bldP spid="42" grpId="1"/>
      <p:bldP spid="43" grpId="0" animBg="1"/>
      <p:bldP spid="43" grpId="1" animBg="1"/>
      <p:bldP spid="45" grpId="0"/>
      <p:bldP spid="45" grpId="1"/>
      <p:bldP spid="47" grpId="0"/>
      <p:bldP spid="48" grpId="0"/>
      <p:bldP spid="50" grpId="0"/>
      <p:bldP spid="50" grpId="1"/>
      <p:bldP spid="51" grpId="0" animBg="1"/>
      <p:bldP spid="51" grpId="1" animBg="1"/>
      <p:bldP spid="52" grpId="0"/>
      <p:bldP spid="52" grpId="1"/>
      <p:bldP spid="53" grpId="0"/>
      <p:bldP spid="53" grpId="1"/>
      <p:bldP spid="54" grpId="0" animBg="1"/>
      <p:bldP spid="54" grpId="1" animBg="1"/>
      <p:bldP spid="55" grpId="0"/>
      <p:bldP spid="55" grpId="1"/>
      <p:bldP spid="56" grpId="0"/>
      <p:bldP spid="56" grpId="1"/>
      <p:bldP spid="57" grpId="0" animBg="1"/>
      <p:bldP spid="57" grpId="1" animBg="1"/>
      <p:bldP spid="58" grpId="0"/>
      <p:bldP spid="58" grpId="1"/>
      <p:bldP spid="59" grpId="0"/>
      <p:bldP spid="59" grpId="1"/>
      <p:bldP spid="60" grpId="0" animBg="1"/>
      <p:bldP spid="60" grpId="1" animBg="1"/>
      <p:bldP spid="61" grpId="0"/>
      <p:bldP spid="61" grpId="1"/>
      <p:bldP spid="68" grpId="0"/>
      <p:bldP spid="68" grpId="1"/>
      <p:bldP spid="69" grpId="0" animBg="1"/>
      <p:bldP spid="69" grpId="1" animBg="1"/>
      <p:bldP spid="70" grpId="0"/>
      <p:bldP spid="70" grpId="1"/>
      <p:bldP spid="71" grpId="0"/>
      <p:bldP spid="71" grpId="1"/>
      <p:bldP spid="72" grpId="0" animBg="1"/>
      <p:bldP spid="72" grpId="1" animBg="1"/>
      <p:bldP spid="73" grpId="0"/>
      <p:bldP spid="73" grpId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6" grpId="0"/>
      <p:bldP spid="87" grpId="0"/>
      <p:bldP spid="88" grpId="0"/>
      <p:bldP spid="63" grpId="0"/>
      <p:bldP spid="64" grpId="0"/>
      <p:bldP spid="65" grpId="0"/>
      <p:bldP spid="128" grpId="0"/>
      <p:bldP spid="129" grpId="0"/>
      <p:bldP spid="6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245" y="869806"/>
                <a:ext cx="11929641" cy="5590565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Now , Fourier series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is,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45" y="869806"/>
                <a:ext cx="11929641" cy="5590565"/>
              </a:xfrm>
              <a:blipFill>
                <a:blip r:embed="rId2"/>
                <a:stretch>
                  <a:fillRect l="-1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1(continue</a:t>
                </a:r>
                <a:r>
                  <a:rPr lang="en-IN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414863" y="1113449"/>
                <a:ext cx="2560320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4863" y="1113449"/>
                <a:ext cx="2560320" cy="1005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414863" y="2267412"/>
                <a:ext cx="2560320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4863" y="2267412"/>
                <a:ext cx="2560320" cy="10058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414863" y="3423807"/>
                <a:ext cx="2560320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4863" y="3423807"/>
                <a:ext cx="2560320" cy="1005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14245" y="3967314"/>
                <a:ext cx="1214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3967314"/>
                <a:ext cx="121405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065830" y="3604641"/>
                <a:ext cx="4110805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830" y="3604641"/>
                <a:ext cx="4110805" cy="12648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818172" y="3788346"/>
                <a:ext cx="1752724" cy="9560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172" y="3788346"/>
                <a:ext cx="1752724" cy="9560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396929" y="4036135"/>
                <a:ext cx="16080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929" y="4036135"/>
                <a:ext cx="160800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58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7" grpId="0"/>
      <p:bldP spid="19" grpId="0"/>
      <p:bldP spid="2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EE6F8A-299E-48C6-88AB-07A5D66B5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Method:2</a:t>
            </a:r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AB187467-B24C-461E-AC2C-3D726C4FA244}"/>
              </a:ext>
            </a:extLst>
          </p:cNvPr>
          <p:cNvSpPr txBox="1">
            <a:spLocks/>
          </p:cNvSpPr>
          <p:nvPr/>
        </p:nvSpPr>
        <p:spPr>
          <a:xfrm>
            <a:off x="151427" y="818355"/>
            <a:ext cx="1656000" cy="46800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 smtClean="0"/>
              <a:t>Example:3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153318" y="1490559"/>
            <a:ext cx="1656000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1807427" y="818354"/>
                <a:ext cx="10158150" cy="4680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2800" dirty="0" smtClean="0"/>
                  <a:t>Expand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0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800" i="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i="0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 i="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−2 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 −2&lt;</m:t>
                    </m:r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IN" sz="2800" dirty="0" smtClean="0">
                    <a:solidFill>
                      <a:srgbClr val="002060"/>
                    </a:solidFill>
                  </a:rPr>
                  <a:t>  the Fourier series.</a:t>
                </a:r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27" y="818354"/>
                <a:ext cx="10158150" cy="468001"/>
              </a:xfrm>
              <a:prstGeom prst="rect">
                <a:avLst/>
              </a:prstGeom>
              <a:blipFill>
                <a:blip r:embed="rId2"/>
                <a:stretch>
                  <a:fillRect l="-1200" t="-11688" b="-480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51427" y="2111121"/>
                <a:ext cx="45995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We have,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7" y="2111121"/>
                <a:ext cx="4599592" cy="523220"/>
              </a:xfrm>
              <a:prstGeom prst="rect">
                <a:avLst/>
              </a:prstGeom>
              <a:blipFill>
                <a:blip r:embed="rId3"/>
                <a:stretch>
                  <a:fillRect l="-2785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064903" y="2948932"/>
                <a:ext cx="42430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=−2   &amp;  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903" y="2948932"/>
                <a:ext cx="424302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065619" y="3786743"/>
                <a:ext cx="47103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=−2   &amp;   −2+2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19" y="3786743"/>
                <a:ext cx="47103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064903" y="4624554"/>
                <a:ext cx="37532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=−2   &amp;    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903" y="4624554"/>
                <a:ext cx="375327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64903" y="5462365"/>
                <a:ext cx="35368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=−2   &amp;   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903" y="5462365"/>
                <a:ext cx="353686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6130205" y="2114248"/>
            <a:ext cx="0" cy="402336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473044" y="2111121"/>
                <a:ext cx="4716291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Since,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−2 </m:t>
                    </m:r>
                  </m:oMath>
                </a14:m>
                <a:r>
                  <a:rPr lang="en-US" sz="2800" dirty="0" smtClean="0"/>
                  <a:t> is an even</a:t>
                </a:r>
              </a:p>
              <a:p>
                <a:r>
                  <a:rPr lang="en-US" sz="2800" dirty="0" smtClean="0"/>
                  <a:t>function.</a:t>
                </a:r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44" y="2111121"/>
                <a:ext cx="4716291" cy="954107"/>
              </a:xfrm>
              <a:prstGeom prst="rect">
                <a:avLst/>
              </a:prstGeom>
              <a:blipFill rotWithShape="0">
                <a:blip r:embed="rId8"/>
                <a:stretch>
                  <a:fillRect l="-2713" t="-5732" r="-1421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473044" y="3263523"/>
                <a:ext cx="18171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44" y="3263523"/>
                <a:ext cx="181710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88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5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/>
      <p:bldP spid="19" grpId="0"/>
      <p:bldP spid="20" grpId="0"/>
      <p:bldP spid="21" grpId="0"/>
      <p:bldP spid="14" grpId="0"/>
      <p:bldP spid="16" grpId="0" uiExpand="1" build="p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3(continue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256863" y="708224"/>
                <a:ext cx="3061543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863" y="708224"/>
                <a:ext cx="3061543" cy="1399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33399" y="1186968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99" y="1186968"/>
                <a:ext cx="10688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721491" y="2209244"/>
                <a:ext cx="3082447" cy="1388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491" y="2209244"/>
                <a:ext cx="3082447" cy="13881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695572" y="5294942"/>
                <a:ext cx="2585067" cy="1195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572" y="5294942"/>
                <a:ext cx="2585067" cy="11950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703534" y="3767483"/>
                <a:ext cx="3137910" cy="1388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34" y="3767483"/>
                <a:ext cx="3137910" cy="13881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129560" y="3999712"/>
                <a:ext cx="465191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smtClean="0">
                              <a:solidFill>
                                <a:srgbClr val="F5433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560" y="3999712"/>
                <a:ext cx="465191" cy="8989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 flipH="1">
            <a:off x="2224995" y="4095492"/>
            <a:ext cx="274320" cy="2743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224995" y="4581320"/>
            <a:ext cx="274320" cy="2743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755812" y="1056461"/>
                <a:ext cx="4189427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                    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812" y="1056461"/>
                <a:ext cx="4189427" cy="10511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335972" y="1053275"/>
                <a:ext cx="1734666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972" y="1053275"/>
                <a:ext cx="1734666" cy="10534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259074" y="1059897"/>
                <a:ext cx="1551077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074" y="1059897"/>
                <a:ext cx="1551077" cy="10534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8765241" y="1330379"/>
                <a:ext cx="7144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241" y="1330379"/>
                <a:ext cx="71441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474860" y="1093826"/>
                <a:ext cx="759487" cy="90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673BB7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860" y="1093826"/>
                <a:ext cx="759487" cy="9017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7867142" y="1317183"/>
                <a:ext cx="71885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142" y="1317183"/>
                <a:ext cx="71885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413587" y="1317183"/>
                <a:ext cx="4507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rgbClr val="673BB7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rgbClr val="673BB7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587" y="1317183"/>
                <a:ext cx="45070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9427389" y="1342648"/>
                <a:ext cx="54631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7389" y="1342648"/>
                <a:ext cx="54631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9770806" y="1345834"/>
                <a:ext cx="55074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806" y="1345834"/>
                <a:ext cx="55074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0107572" y="1342648"/>
                <a:ext cx="54719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7572" y="1342648"/>
                <a:ext cx="547191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358922" y="5387849"/>
                <a:ext cx="759487" cy="9569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922" y="5387849"/>
                <a:ext cx="759487" cy="95692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856556" y="5673821"/>
                <a:ext cx="59002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556" y="5673821"/>
                <a:ext cx="590026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226255" y="5672944"/>
                <a:ext cx="75948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255" y="5672944"/>
                <a:ext cx="759487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>
            <a:off x="6123501" y="913301"/>
            <a:ext cx="0" cy="5549825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6755811" y="2327021"/>
                <a:ext cx="1210553" cy="900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811" y="2327021"/>
                <a:ext cx="1210553" cy="90024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296891" y="2515534"/>
                <a:ext cx="64176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891" y="2515534"/>
                <a:ext cx="641762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18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12" grpId="0"/>
      <p:bldP spid="14" grpId="0"/>
      <p:bldP spid="17" grpId="0"/>
      <p:bldP spid="18" grpId="0"/>
      <p:bldP spid="19" grpId="0"/>
      <p:bldP spid="20" grpId="0"/>
      <p:bldP spid="22" grpId="0"/>
      <p:bldP spid="24" grpId="0"/>
      <p:bldP spid="25" grpId="0"/>
      <p:bldP spid="26" grpId="0"/>
      <p:bldP spid="27" grpId="0"/>
      <p:bldP spid="28" grpId="0"/>
      <p:bldP spid="21" grpId="0"/>
      <p:bldP spid="23" grpId="0"/>
      <p:bldP spid="29" grpId="0"/>
      <p:bldP spid="35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3(continue)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929891" y="986945"/>
                <a:ext cx="4699107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91" y="986945"/>
                <a:ext cx="4699107" cy="1399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0" y="1459212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59212"/>
                <a:ext cx="106881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339524" y="2641508"/>
                <a:ext cx="4646144" cy="1388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π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num>
                                    <m:den>
                                      <m:r>
                                        <a:rPr lang="en-US" sz="2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524" y="2641508"/>
                <a:ext cx="4646144" cy="13881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339524" y="4344272"/>
                <a:ext cx="4512710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524" y="4344272"/>
                <a:ext cx="4512710" cy="13908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783083" y="4605144"/>
                <a:ext cx="465191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smtClean="0">
                              <a:solidFill>
                                <a:srgbClr val="F5433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083" y="4605144"/>
                <a:ext cx="465191" cy="8989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/>
          <p:cNvCxnSpPr/>
          <p:nvPr/>
        </p:nvCxnSpPr>
        <p:spPr>
          <a:xfrm flipH="1">
            <a:off x="1878518" y="4700924"/>
            <a:ext cx="274320" cy="2743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1878518" y="5186752"/>
            <a:ext cx="274320" cy="2743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78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17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475518" y="3634027"/>
                <a:ext cx="1217594" cy="912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nπ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518" y="3634027"/>
                <a:ext cx="1217594" cy="912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9771283" y="3633065"/>
                <a:ext cx="1217594" cy="912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nπ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1283" y="3633065"/>
                <a:ext cx="1217594" cy="912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331912" y="2830446"/>
                <a:ext cx="2605398" cy="1701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912" y="2830446"/>
                <a:ext cx="2605398" cy="1701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52708" y="2716551"/>
                <a:ext cx="11509443" cy="18236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/>
                                    <m:den/>
                                  </m:f>
                                </m:num>
                                <m:den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/>
                                    <m:den/>
                                  </m:f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08" y="2716551"/>
                <a:ext cx="11509443" cy="18236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3(continue)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6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044327" y="3366761"/>
                <a:ext cx="15031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327" y="3366761"/>
                <a:ext cx="15031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181605" y="3428316"/>
                <a:ext cx="6970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5" y="3428316"/>
                <a:ext cx="6970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566518" y="3450287"/>
                <a:ext cx="6607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518" y="3450287"/>
                <a:ext cx="66074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012708" y="2859955"/>
                <a:ext cx="1243806" cy="827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708" y="2859955"/>
                <a:ext cx="1243806" cy="8272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776898" y="3419212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898" y="3419212"/>
                <a:ext cx="50449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179297" y="3419212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297" y="3419212"/>
                <a:ext cx="50449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52708" y="960005"/>
                <a:ext cx="4277068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08" y="960005"/>
                <a:ext cx="4277068" cy="13908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648429" y="3406257"/>
                <a:ext cx="1735503" cy="673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429" y="3406257"/>
                <a:ext cx="1735503" cy="673902"/>
              </a:xfrm>
              <a:prstGeom prst="rect">
                <a:avLst/>
              </a:prstGeom>
              <a:blipFill>
                <a:blip r:embed="rId14"/>
                <a:stretch>
                  <a:fillRect r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241252" y="3711748"/>
                <a:ext cx="786718" cy="827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252" y="3711748"/>
                <a:ext cx="786718" cy="82727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726517" y="2836326"/>
                <a:ext cx="2605398" cy="1701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517" y="2836326"/>
                <a:ext cx="2605398" cy="170181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6126011" y="2874117"/>
                <a:ext cx="1654784" cy="827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011" y="2874117"/>
                <a:ext cx="1654784" cy="8272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6043034" y="3412137"/>
                <a:ext cx="1735503" cy="673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034" y="3412137"/>
                <a:ext cx="1735503" cy="673902"/>
              </a:xfrm>
              <a:prstGeom prst="rect">
                <a:avLst/>
              </a:prstGeom>
              <a:blipFill>
                <a:blip r:embed="rId14"/>
                <a:stretch>
                  <a:fillRect r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635857" y="3717628"/>
                <a:ext cx="786718" cy="827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857" y="3717628"/>
                <a:ext cx="786718" cy="82727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9023108" y="2836326"/>
                <a:ext cx="2605398" cy="1701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3108" y="2836326"/>
                <a:ext cx="2605398" cy="170181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9446676" y="2864560"/>
                <a:ext cx="1580286" cy="827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676" y="2864560"/>
                <a:ext cx="1580286" cy="82727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9339625" y="3412137"/>
                <a:ext cx="1735503" cy="673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625" y="3412137"/>
                <a:ext cx="1735503" cy="673902"/>
              </a:xfrm>
              <a:prstGeom prst="rect">
                <a:avLst/>
              </a:prstGeom>
              <a:blipFill>
                <a:blip r:embed="rId14"/>
                <a:stretch>
                  <a:fillRect r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9932448" y="3717628"/>
                <a:ext cx="786718" cy="827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2448" y="3717628"/>
                <a:ext cx="786718" cy="82727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45"/>
          <p:cNvSpPr/>
          <p:nvPr/>
        </p:nvSpPr>
        <p:spPr>
          <a:xfrm>
            <a:off x="148696" y="4767321"/>
            <a:ext cx="11832705" cy="1037957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76092" y="4892599"/>
                <a:ext cx="1369799" cy="8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num>
                            <m:den>
                              <m: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2" y="4892599"/>
                <a:ext cx="1369799" cy="8272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ight Arrow 47"/>
          <p:cNvSpPr/>
          <p:nvPr/>
        </p:nvSpPr>
        <p:spPr>
          <a:xfrm rot="10800000" flipH="1" flipV="1">
            <a:off x="1635634" y="5183447"/>
            <a:ext cx="118872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2836217" y="5035051"/>
                <a:ext cx="11966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217" y="5035051"/>
                <a:ext cx="119667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5211933" y="5052857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933" y="5052857"/>
                <a:ext cx="465191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Arrow 50"/>
          <p:cNvSpPr/>
          <p:nvPr/>
        </p:nvSpPr>
        <p:spPr>
          <a:xfrm rot="10800000" flipH="1" flipV="1">
            <a:off x="4210732" y="5197859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1656150" y="4757996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150" y="4757996"/>
                <a:ext cx="1105559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266360" y="4899057"/>
                <a:ext cx="1369798" cy="8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num>
                            <m:den>
                              <m: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60" y="4899057"/>
                <a:ext cx="1369798" cy="82727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ight Arrow 53"/>
          <p:cNvSpPr/>
          <p:nvPr/>
        </p:nvSpPr>
        <p:spPr>
          <a:xfrm rot="10800000" flipH="1" flipV="1">
            <a:off x="1658186" y="5199385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2977330" y="5024689"/>
                <a:ext cx="9786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330" y="5024689"/>
                <a:ext cx="978665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5218183" y="5040739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183" y="5040739"/>
                <a:ext cx="465191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ight Arrow 56"/>
          <p:cNvSpPr/>
          <p:nvPr/>
        </p:nvSpPr>
        <p:spPr>
          <a:xfrm rot="10800000" flipH="1" flipV="1">
            <a:off x="4220296" y="5185741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1558467" y="4755578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467" y="4755578"/>
                <a:ext cx="1105559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5869851" y="4892599"/>
                <a:ext cx="1419491" cy="8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num>
                            <m:den>
                              <m: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851" y="4892599"/>
                <a:ext cx="1419491" cy="82727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ight Arrow 59"/>
          <p:cNvSpPr/>
          <p:nvPr/>
        </p:nvSpPr>
        <p:spPr>
          <a:xfrm rot="10800000" flipH="1" flipV="1">
            <a:off x="7338222" y="5211314"/>
            <a:ext cx="118872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8528615" y="5022990"/>
                <a:ext cx="12463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615" y="5022990"/>
                <a:ext cx="1246367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10909013" y="5022990"/>
                <a:ext cx="1220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9013" y="5022990"/>
                <a:ext cx="1220206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ight Arrow 62"/>
          <p:cNvSpPr/>
          <p:nvPr/>
        </p:nvSpPr>
        <p:spPr>
          <a:xfrm rot="10800000" flipH="1" flipV="1">
            <a:off x="9907812" y="5167992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7360607" y="4797430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607" y="4797430"/>
                <a:ext cx="1105559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5863395" y="4880344"/>
                <a:ext cx="1419491" cy="8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num>
                            <m:den>
                              <m: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395" y="4880344"/>
                <a:ext cx="1419491" cy="82727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ight Arrow 65"/>
          <p:cNvSpPr/>
          <p:nvPr/>
        </p:nvSpPr>
        <p:spPr>
          <a:xfrm rot="10800000" flipH="1" flipV="1">
            <a:off x="7339872" y="5191878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679023" y="5010265"/>
                <a:ext cx="1028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9023" y="5010265"/>
                <a:ext cx="1028358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11061464" y="5024689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1464" y="5024689"/>
                <a:ext cx="465191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Arrow 68"/>
          <p:cNvSpPr/>
          <p:nvPr/>
        </p:nvSpPr>
        <p:spPr>
          <a:xfrm rot="10800000" flipH="1" flipV="1">
            <a:off x="9907619" y="5173913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7259532" y="4791247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532" y="4791247"/>
                <a:ext cx="1105559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9401831" y="976915"/>
                <a:ext cx="2640532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831" y="976915"/>
                <a:ext cx="2640532" cy="100584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58912" y="5241058"/>
                <a:ext cx="91127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12" y="5241058"/>
                <a:ext cx="911270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1280725" y="5257601"/>
                <a:ext cx="91127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725" y="5257601"/>
                <a:ext cx="911270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931187" y="4668304"/>
                <a:ext cx="2605398" cy="1701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187" y="4668304"/>
                <a:ext cx="2605398" cy="1701813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2616855" y="4997507"/>
                <a:ext cx="12293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855" y="4997507"/>
                <a:ext cx="1229354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2266183" y="5270582"/>
                <a:ext cx="1735503" cy="673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183" y="5270582"/>
                <a:ext cx="1735503" cy="673902"/>
              </a:xfrm>
              <a:prstGeom prst="rect">
                <a:avLst/>
              </a:prstGeom>
              <a:blipFill>
                <a:blip r:embed="rId43"/>
                <a:stretch>
                  <a:fillRect r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670044" y="5601245"/>
                <a:ext cx="113411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044" y="5601245"/>
                <a:ext cx="1134113" cy="954107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10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1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34" grpId="0"/>
      <p:bldP spid="37" grpId="0"/>
      <p:bldP spid="18" grpId="0"/>
      <p:bldP spid="19" grpId="0"/>
      <p:bldP spid="20" grpId="0"/>
      <p:bldP spid="21" grpId="0"/>
      <p:bldP spid="24" grpId="0"/>
      <p:bldP spid="25" grpId="0"/>
      <p:bldP spid="29" grpId="0"/>
      <p:bldP spid="33" grpId="0"/>
      <p:bldP spid="35" grpId="0"/>
      <p:bldP spid="36" grpId="0"/>
      <p:bldP spid="38" grpId="0"/>
      <p:bldP spid="39" grpId="0"/>
      <p:bldP spid="40" grpId="0"/>
      <p:bldP spid="41" grpId="0"/>
      <p:bldP spid="42" grpId="0"/>
      <p:bldP spid="43" grpId="0"/>
      <p:bldP spid="46" grpId="0" animBg="1"/>
      <p:bldP spid="46" grpId="1" animBg="1"/>
      <p:bldP spid="47" grpId="0"/>
      <p:bldP spid="47" grpId="1"/>
      <p:bldP spid="48" grpId="0" animBg="1"/>
      <p:bldP spid="48" grpId="1" animBg="1"/>
      <p:bldP spid="49" grpId="0"/>
      <p:bldP spid="49" grpId="1"/>
      <p:bldP spid="50" grpId="0"/>
      <p:bldP spid="50" grpId="1"/>
      <p:bldP spid="51" grpId="0" animBg="1"/>
      <p:bldP spid="51" grpId="1" animBg="1"/>
      <p:bldP spid="52" grpId="0"/>
      <p:bldP spid="52" grpId="1"/>
      <p:bldP spid="53" grpId="0"/>
      <p:bldP spid="53" grpId="1"/>
      <p:bldP spid="54" grpId="0" animBg="1"/>
      <p:bldP spid="54" grpId="1" animBg="1"/>
      <p:bldP spid="55" grpId="0"/>
      <p:bldP spid="55" grpId="1"/>
      <p:bldP spid="56" grpId="0"/>
      <p:bldP spid="56" grpId="1"/>
      <p:bldP spid="57" grpId="0" animBg="1"/>
      <p:bldP spid="57" grpId="1" animBg="1"/>
      <p:bldP spid="58" grpId="0"/>
      <p:bldP spid="58" grpId="1"/>
      <p:bldP spid="59" grpId="0"/>
      <p:bldP spid="59" grpId="1"/>
      <p:bldP spid="60" grpId="0" animBg="1"/>
      <p:bldP spid="60" grpId="1" animBg="1"/>
      <p:bldP spid="61" grpId="0"/>
      <p:bldP spid="61" grpId="1"/>
      <p:bldP spid="62" grpId="0"/>
      <p:bldP spid="62" grpId="1"/>
      <p:bldP spid="63" grpId="0" animBg="1"/>
      <p:bldP spid="63" grpId="1" animBg="1"/>
      <p:bldP spid="64" grpId="0"/>
      <p:bldP spid="64" grpId="1"/>
      <p:bldP spid="65" grpId="0"/>
      <p:bldP spid="65" grpId="1"/>
      <p:bldP spid="66" grpId="0" animBg="1"/>
      <p:bldP spid="66" grpId="1" animBg="1"/>
      <p:bldP spid="67" grpId="0"/>
      <p:bldP spid="67" grpId="1"/>
      <p:bldP spid="68" grpId="0"/>
      <p:bldP spid="68" grpId="1"/>
      <p:bldP spid="69" grpId="0" animBg="1"/>
      <p:bldP spid="69" grpId="1" animBg="1"/>
      <p:bldP spid="70" grpId="0"/>
      <p:bldP spid="70" grpId="1"/>
      <p:bldP spid="71" grpId="0" animBg="1"/>
      <p:bldP spid="72" grpId="0"/>
      <p:bldP spid="73" grpId="0"/>
      <p:bldP spid="75" grpId="0"/>
      <p:bldP spid="76" grpId="0"/>
      <p:bldP spid="77" grpId="0"/>
      <p:bldP spid="7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Odd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be defined in </a:t>
                </a:r>
                <a14:m>
                  <m:oMath xmlns:m="http://schemas.openxmlformats.org/officeDocument/2006/math">
                    <m: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</m:t>
                    </m:r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A function is said to be an Odd Function,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List of Odd Function is as below.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673BB7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solidFill>
                          <a:srgbClr val="673BB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b="0" i="0" smtClean="0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0" smtClean="0">
                        <a:solidFill>
                          <a:srgbClr val="673BB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b="0" i="0" smtClean="0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b="0" i="0" smtClean="0">
                        <a:solidFill>
                          <a:srgbClr val="673BB7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b="0" dirty="0" smtClean="0">
                  <a:solidFill>
                    <a:srgbClr val="673BB7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ax</m:t>
                        </m:r>
                      </m:e>
                    </m:func>
                  </m:oMath>
                </a14:m>
                <a:endParaRPr lang="en-US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dirty="0" smtClean="0">
                    <a:solidFill>
                      <a:srgbClr val="23AAED"/>
                    </a:solidFill>
                  </a:rPr>
                  <a:t>Graph is symmetric about Origin</a:t>
                </a:r>
                <a:r>
                  <a:rPr lang="en-US" dirty="0" smtClean="0"/>
                  <a:t>.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304806" y="3223187"/>
                <a:ext cx="464499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rgbClr val="673BB7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 smtClean="0">
                        <a:solidFill>
                          <a:srgbClr val="673BB7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400" smtClean="0">
                        <a:solidFill>
                          <a:srgbClr val="673BB7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400" smtClean="0">
                        <a:solidFill>
                          <a:srgbClr val="673BB7"/>
                        </a:solidFill>
                        <a:latin typeface="Cambria Math" panose="02040503050406030204" pitchFamily="18" charset="0"/>
                      </a:rPr>
                      <m:t>.   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</m:sSup>
                    <m:r>
                      <a:rPr lang="en-US" sz="2400">
                        <a:solidFill>
                          <a:srgbClr val="673BB7"/>
                        </a:solidFill>
                        <a:latin typeface="Cambria Math" panose="02040503050406030204" pitchFamily="18" charset="0"/>
                      </a:rPr>
                      <m:t> ;</m:t>
                    </m:r>
                  </m:oMath>
                </a14:m>
                <a:r>
                  <a:rPr lang="en-US" sz="2400" i="0" dirty="0" smtClean="0">
                    <a:solidFill>
                      <a:srgbClr val="673BB7"/>
                    </a:solidFill>
                    <a:latin typeface="+mj-lt"/>
                  </a:rPr>
                  <a:t> Where m is</a:t>
                </a:r>
                <a:r>
                  <a:rPr lang="en-US" sz="2400" b="0" i="0" dirty="0" smtClean="0">
                    <a:solidFill>
                      <a:srgbClr val="673BB7"/>
                    </a:solidFill>
                    <a:latin typeface="+mj-lt"/>
                  </a:rPr>
                  <a:t> an</a:t>
                </a:r>
                <a:r>
                  <a:rPr lang="en-US" sz="2400" i="0" dirty="0" smtClean="0">
                    <a:solidFill>
                      <a:srgbClr val="673BB7"/>
                    </a:solidFill>
                    <a:latin typeface="+mj-lt"/>
                  </a:rPr>
                  <a:t> odd number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806" y="3223187"/>
                <a:ext cx="4644990" cy="461665"/>
              </a:xfrm>
              <a:prstGeom prst="rect">
                <a:avLst/>
              </a:prstGeom>
              <a:blipFill>
                <a:blip r:embed="rId3"/>
                <a:stretch>
                  <a:fillRect l="-262" t="-9333" r="-394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/>
          <p:cNvPicPr/>
          <p:nvPr/>
        </p:nvPicPr>
        <p:blipFill rotWithShape="1">
          <a:blip r:embed="rId4"/>
          <a:srcRect l="50481" t="27937" r="18750" b="18471"/>
          <a:stretch/>
        </p:blipFill>
        <p:spPr bwMode="auto">
          <a:xfrm>
            <a:off x="5434699" y="3833807"/>
            <a:ext cx="2468880" cy="24688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Picture 23"/>
          <p:cNvPicPr/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096" b="76653" l="53573" r="78317"/>
                    </a14:imgEffect>
                  </a14:imgLayer>
                </a14:imgProps>
              </a:ext>
            </a:extLst>
          </a:blip>
          <a:srcRect l="50480" t="27651" r="18590" b="17902"/>
          <a:stretch/>
        </p:blipFill>
        <p:spPr bwMode="auto">
          <a:xfrm>
            <a:off x="5441373" y="3841323"/>
            <a:ext cx="2468880" cy="2468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120044" y="4833133"/>
                <a:ext cx="2347117" cy="457200"/>
              </a:xfrm>
              <a:prstGeom prst="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Graph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044" y="4833133"/>
                <a:ext cx="2347117" cy="457200"/>
              </a:xfrm>
              <a:prstGeom prst="rect">
                <a:avLst/>
              </a:prstGeom>
              <a:blipFill>
                <a:blip r:embed="rId7"/>
                <a:stretch>
                  <a:fillRect l="-3377" t="-9333" b="-3200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/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096" b="76653" l="53542" r="78029"/>
                    </a14:imgEffect>
                  </a14:imgLayer>
                </a14:imgProps>
              </a:ext>
            </a:extLst>
          </a:blip>
          <a:srcRect l="50481" t="27651" r="18910" b="17902"/>
          <a:stretch/>
        </p:blipFill>
        <p:spPr bwMode="auto">
          <a:xfrm>
            <a:off x="5431910" y="3841875"/>
            <a:ext cx="2468880" cy="2468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120044" y="4827455"/>
                <a:ext cx="2496966" cy="457200"/>
              </a:xfrm>
              <a:prstGeom prst="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Graph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044" y="4827455"/>
                <a:ext cx="2496966" cy="457200"/>
              </a:xfrm>
              <a:prstGeom prst="rect">
                <a:avLst/>
              </a:prstGeom>
              <a:blipFill>
                <a:blip r:embed="rId10"/>
                <a:stretch>
                  <a:fillRect l="-3171" t="-9333" b="-3200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/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8646" b="81250" l="50586" r="80381"/>
                    </a14:imgEffect>
                  </a14:imgLayer>
                </a14:imgProps>
              </a:ext>
            </a:extLst>
          </a:blip>
          <a:srcRect l="51291" t="28830" r="19959" b="19571"/>
          <a:stretch/>
        </p:blipFill>
        <p:spPr bwMode="auto">
          <a:xfrm>
            <a:off x="5812910" y="4208353"/>
            <a:ext cx="1706880" cy="17221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120044" y="4826079"/>
                <a:ext cx="2496966" cy="457200"/>
              </a:xfrm>
              <a:prstGeom prst="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Graph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044" y="4826079"/>
                <a:ext cx="2496966" cy="457200"/>
              </a:xfrm>
              <a:prstGeom prst="rect">
                <a:avLst/>
              </a:prstGeom>
              <a:blipFill>
                <a:blip r:embed="rId13"/>
                <a:stretch>
                  <a:fillRect l="-3171" t="-8000" b="-33333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120044" y="4827361"/>
                <a:ext cx="3017520" cy="457200"/>
              </a:xfrm>
              <a:prstGeom prst="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Graph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ax</m:t>
                        </m:r>
                      </m:e>
                    </m:func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044" y="4827361"/>
                <a:ext cx="3017520" cy="457200"/>
              </a:xfrm>
              <a:prstGeom prst="rect">
                <a:avLst/>
              </a:prstGeom>
              <a:blipFill>
                <a:blip r:embed="rId14"/>
                <a:stretch>
                  <a:fillRect l="-1212" t="-9333" b="-3200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/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51529" t="28656" r="18780" b="9091"/>
          <a:stretch/>
        </p:blipFill>
        <p:spPr bwMode="auto">
          <a:xfrm>
            <a:off x="5670950" y="3815691"/>
            <a:ext cx="2035810" cy="24769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6200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7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7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7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  <p:bldP spid="25" grpId="0" animBg="1"/>
      <p:bldP spid="25" grpId="1" animBg="1"/>
      <p:bldP spid="9" grpId="0" animBg="1"/>
      <p:bldP spid="9" grpId="1" animBg="1"/>
      <p:bldP spid="11" grpId="0" animBg="1"/>
      <p:bldP spid="11" grpId="1" animBg="1"/>
      <p:bldP spid="14" grpId="0" animBg="1"/>
      <p:bldP spid="14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3(continue)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3150830" y="1179548"/>
                <a:ext cx="11966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830" y="1179548"/>
                <a:ext cx="119667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3291943" y="1169186"/>
                <a:ext cx="9786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943" y="1169186"/>
                <a:ext cx="97866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810700" y="1414802"/>
                <a:ext cx="91127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0" y="1414802"/>
                <a:ext cx="91127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1662946" y="1414802"/>
                <a:ext cx="91127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dirty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946" y="1414802"/>
                <a:ext cx="91127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2245800" y="812801"/>
                <a:ext cx="2605398" cy="1701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800" y="812801"/>
                <a:ext cx="2605398" cy="17018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2931468" y="1142004"/>
                <a:ext cx="12293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468" y="1142004"/>
                <a:ext cx="122935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2580796" y="1415079"/>
                <a:ext cx="1735503" cy="673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796" y="1415079"/>
                <a:ext cx="1735503" cy="673902"/>
              </a:xfrm>
              <a:prstGeom prst="rect">
                <a:avLst/>
              </a:prstGeom>
              <a:blipFill>
                <a:blip r:embed="rId10"/>
                <a:stretch>
                  <a:fillRect r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984657" y="1745742"/>
                <a:ext cx="113411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657" y="1745742"/>
                <a:ext cx="1134113" cy="9541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810700" y="3116615"/>
                <a:ext cx="2471285" cy="9361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/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00" y="3116615"/>
                <a:ext cx="2471285" cy="936154"/>
              </a:xfrm>
              <a:prstGeom prst="rect">
                <a:avLst/>
              </a:prstGeom>
              <a:blipFill>
                <a:blip r:embed="rId12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1259775" y="3116615"/>
                <a:ext cx="3916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775" y="3116615"/>
                <a:ext cx="39160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/>
          <p:cNvSpPr/>
          <p:nvPr/>
        </p:nvSpPr>
        <p:spPr>
          <a:xfrm>
            <a:off x="3291943" y="2324100"/>
            <a:ext cx="525914" cy="3757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1479408" y="3116615"/>
                <a:ext cx="79643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408" y="3116615"/>
                <a:ext cx="79643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2151834" y="3116615"/>
                <a:ext cx="12590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834" y="3116615"/>
                <a:ext cx="125902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1672444" y="3649883"/>
                <a:ext cx="12590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444" y="3649883"/>
                <a:ext cx="125902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803237" y="4446419"/>
                <a:ext cx="2305724" cy="9361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/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37" y="4446419"/>
                <a:ext cx="2305724" cy="9361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1259775" y="4451467"/>
                <a:ext cx="62104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775" y="4451467"/>
                <a:ext cx="62104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1734395" y="4451467"/>
                <a:ext cx="119599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395" y="4451467"/>
                <a:ext cx="1195990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1613600" y="4974687"/>
                <a:ext cx="86548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600" y="4974687"/>
                <a:ext cx="86548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266536" y="4652886"/>
                <a:ext cx="64176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36" y="4652886"/>
                <a:ext cx="641762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37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1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11" grpId="0" animBg="1"/>
      <p:bldP spid="83" grpId="0"/>
      <p:bldP spid="86" grpId="0"/>
      <p:bldP spid="87" grpId="0"/>
      <p:bldP spid="89" grpId="0"/>
      <p:bldP spid="91" grpId="0"/>
      <p:bldP spid="92" grpId="0"/>
      <p:bldP spid="93" grpId="0"/>
      <p:bldP spid="9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245" y="869806"/>
                <a:ext cx="11929641" cy="5590565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Now , Fourier series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is,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45" y="869806"/>
                <a:ext cx="11929641" cy="5590565"/>
              </a:xfrm>
              <a:blipFill>
                <a:blip r:embed="rId2"/>
                <a:stretch>
                  <a:fillRect l="-1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3(continue</a:t>
                </a:r>
                <a:r>
                  <a:rPr lang="en-IN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565175" y="1113449"/>
                <a:ext cx="2377440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175" y="1113449"/>
                <a:ext cx="2377440" cy="1005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565175" y="2267412"/>
                <a:ext cx="2377440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175" y="2267412"/>
                <a:ext cx="2377440" cy="10058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565175" y="3423807"/>
                <a:ext cx="2377440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175" y="3423807"/>
                <a:ext cx="2377440" cy="1005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14245" y="3967314"/>
                <a:ext cx="1214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3967314"/>
                <a:ext cx="121405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717182" y="3579589"/>
                <a:ext cx="4603312" cy="12648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182" y="3579589"/>
                <a:ext cx="4603312" cy="12648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895408" y="3763294"/>
                <a:ext cx="1608454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16</m:t>
                          </m:r>
                          <m:sSup>
                            <m:sSup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408" y="3763294"/>
                <a:ext cx="1608454" cy="9285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436587" y="4011083"/>
                <a:ext cx="16827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587" y="4011083"/>
                <a:ext cx="1682705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178449" y="3740244"/>
                <a:ext cx="792718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449" y="3740244"/>
                <a:ext cx="792718" cy="90178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44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7" grpId="0"/>
      <p:bldP spid="19" grpId="0"/>
      <p:bldP spid="22" grpId="0"/>
      <p:bldP spid="23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EE6F8A-299E-48C6-88AB-07A5D66B5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Method:2</a:t>
            </a:r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AB187467-B24C-461E-AC2C-3D726C4FA244}"/>
              </a:ext>
            </a:extLst>
          </p:cNvPr>
          <p:cNvSpPr txBox="1">
            <a:spLocks/>
          </p:cNvSpPr>
          <p:nvPr/>
        </p:nvSpPr>
        <p:spPr>
          <a:xfrm>
            <a:off x="151427" y="818355"/>
            <a:ext cx="1656000" cy="46800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 smtClean="0"/>
              <a:t>Example:7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153318" y="1490559"/>
            <a:ext cx="1656000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1807427" y="818354"/>
                <a:ext cx="10158150" cy="4680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2800" dirty="0" smtClean="0"/>
                  <a:t>Find</a:t>
                </a:r>
                <a:r>
                  <a:rPr lang="en-IN" sz="2800" dirty="0">
                    <a:solidFill>
                      <a:srgbClr val="002060"/>
                    </a:solidFill>
                  </a:rPr>
                  <a:t> the Fourier </a:t>
                </a:r>
                <a:r>
                  <a:rPr lang="en-IN" sz="2800" dirty="0" smtClean="0">
                    <a:solidFill>
                      <a:srgbClr val="002060"/>
                    </a:solidFill>
                  </a:rPr>
                  <a:t>series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0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800" i="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i="0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 i="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, −2&lt;</m:t>
                    </m:r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IN" sz="2800" dirty="0" smtClean="0">
                    <a:solidFill>
                      <a:srgbClr val="002060"/>
                    </a:solidFill>
                  </a:rPr>
                  <a:t>.</a:t>
                </a:r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27" y="818354"/>
                <a:ext cx="10158150" cy="468001"/>
              </a:xfrm>
              <a:prstGeom prst="rect">
                <a:avLst/>
              </a:prstGeom>
              <a:blipFill>
                <a:blip r:embed="rId2"/>
                <a:stretch>
                  <a:fillRect l="-1200" t="-11688" b="-480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51427" y="2111121"/>
                <a:ext cx="45995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We have,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7" y="2111121"/>
                <a:ext cx="4599592" cy="523220"/>
              </a:xfrm>
              <a:prstGeom prst="rect">
                <a:avLst/>
              </a:prstGeom>
              <a:blipFill>
                <a:blip r:embed="rId3"/>
                <a:stretch>
                  <a:fillRect l="-2785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064903" y="2948932"/>
                <a:ext cx="42430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=−2   &amp;  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903" y="2948932"/>
                <a:ext cx="424302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065619" y="3786743"/>
                <a:ext cx="47103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=−2   &amp;   −2+2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19" y="3786743"/>
                <a:ext cx="47103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064903" y="4624554"/>
                <a:ext cx="37532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=−2   &amp;    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903" y="4624554"/>
                <a:ext cx="375327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64903" y="5462365"/>
                <a:ext cx="35368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=−2   &amp;   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903" y="5462365"/>
                <a:ext cx="353686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6130205" y="2114248"/>
            <a:ext cx="0" cy="402336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473044" y="2111121"/>
                <a:ext cx="4897431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But,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 smtClean="0"/>
                  <a:t> is neither odd</a:t>
                </a:r>
              </a:p>
              <a:p>
                <a:r>
                  <a:rPr lang="en-US" sz="2800" dirty="0" smtClean="0"/>
                  <a:t>nor even function.</a:t>
                </a:r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44" y="2111121"/>
                <a:ext cx="4897431" cy="954107"/>
              </a:xfrm>
              <a:prstGeom prst="rect">
                <a:avLst/>
              </a:prstGeom>
              <a:blipFill>
                <a:blip r:embed="rId8"/>
                <a:stretch>
                  <a:fillRect l="-2615" t="-5732" r="-1619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473044" y="3263523"/>
                <a:ext cx="4908716" cy="1815882"/>
              </a:xfrm>
              <a:prstGeom prst="rect">
                <a:avLst/>
              </a:prstGeom>
              <a:gradFill flip="none" rotWithShape="1">
                <a:gsLst>
                  <a:gs pos="0">
                    <a:srgbClr val="4FE380">
                      <a:tint val="66000"/>
                      <a:satMod val="160000"/>
                    </a:srgbClr>
                  </a:gs>
                  <a:gs pos="50000">
                    <a:srgbClr val="4FE380">
                      <a:tint val="44500"/>
                      <a:satMod val="160000"/>
                    </a:srgbClr>
                  </a:gs>
                  <a:gs pos="100000">
                    <a:srgbClr val="4FE380">
                      <a:tint val="23500"/>
                      <a:satMod val="160000"/>
                    </a:srgbClr>
                  </a:gs>
                </a:gsLst>
                <a:lin ang="13500000" scaled="1"/>
                <a:tileRect/>
              </a:gradFill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So, one can not think about either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 smtClean="0"/>
              </a:p>
              <a:p>
                <a:r>
                  <a:rPr lang="en-US" sz="2800" u="sng" dirty="0" smtClean="0"/>
                  <a:t>OR</a:t>
                </a:r>
                <a:endParaRPr lang="en-US" sz="2800" u="sng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044" y="3263523"/>
                <a:ext cx="4908716" cy="1815882"/>
              </a:xfrm>
              <a:prstGeom prst="rect">
                <a:avLst/>
              </a:prstGeom>
              <a:blipFill>
                <a:blip r:embed="rId9"/>
                <a:stretch>
                  <a:fillRect l="-2609" t="-3356" r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6473044" y="5079405"/>
            <a:ext cx="4908716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NEED NOT TO WRITE IN EXAM</a:t>
            </a:r>
          </a:p>
        </p:txBody>
      </p:sp>
    </p:spTree>
    <p:extLst>
      <p:ext uri="{BB962C8B-B14F-4D97-AF65-F5344CB8AC3E}">
        <p14:creationId xmlns:p14="http://schemas.microsoft.com/office/powerpoint/2010/main" val="112176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/>
      <p:bldP spid="19" grpId="0"/>
      <p:bldP spid="20" grpId="0"/>
      <p:bldP spid="21" grpId="0"/>
      <p:bldP spid="14" grpId="0"/>
      <p:bldP spid="16" grpId="0" build="p"/>
      <p:bldP spid="18" grpId="0" build="p" animBg="1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Method:2</a:t>
                </a:r>
                <a14:m>
                  <m:oMath xmlns:m="http://schemas.openxmlformats.org/officeDocument/2006/math">
                    <m:r>
                      <a:rPr lang="en-US" sz="3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7(continue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242571" y="859347"/>
                <a:ext cx="3061543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571" y="859347"/>
                <a:ext cx="3061543" cy="1399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10555" y="1318699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55" y="1318699"/>
                <a:ext cx="10688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304114" y="859347"/>
                <a:ext cx="3292312" cy="1388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114" y="859347"/>
                <a:ext cx="3292312" cy="13881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290667" y="2390650"/>
                <a:ext cx="2745431" cy="1388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667" y="2390650"/>
                <a:ext cx="2745431" cy="13881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965469" y="2388342"/>
                <a:ext cx="2552301" cy="1390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469" y="2388342"/>
                <a:ext cx="2552301" cy="13904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795401" y="2850002"/>
                <a:ext cx="6429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401" y="2850002"/>
                <a:ext cx="64299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8486210" y="2821954"/>
                <a:ext cx="4395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210" y="2821954"/>
                <a:ext cx="43954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173752" y="5470069"/>
            <a:ext cx="4437533" cy="523221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13038" y="5470070"/>
                <a:ext cx="42772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dirty="0" smtClean="0">
                    <a:solidFill>
                      <a:schemeClr val="bg1"/>
                    </a:solidFill>
                  </a:rPr>
                  <a:t>Since,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 is an even function.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38" y="5470070"/>
                <a:ext cx="4277224" cy="523220"/>
              </a:xfrm>
              <a:prstGeom prst="rect">
                <a:avLst/>
              </a:prstGeom>
              <a:blipFill>
                <a:blip r:embed="rId10"/>
                <a:stretch>
                  <a:fillRect l="-2991" t="-10465" r="-2279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290667" y="3929013"/>
                <a:ext cx="2419701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rgbClr val="0070C0"/>
                              </a:solidFill>
                            </a:rPr>
                            <m:t> </m:t>
                          </m:r>
                          <m:r>
                            <a:rPr lang="en-US" sz="28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667" y="3929013"/>
                <a:ext cx="2419701" cy="13908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767238" y="4166465"/>
                <a:ext cx="465191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238" y="4166465"/>
                <a:ext cx="465191" cy="8989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6649164" y="4389712"/>
                <a:ext cx="9685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164" y="4389712"/>
                <a:ext cx="96853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10555" y="5463738"/>
                <a:ext cx="42772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dirty="0" smtClean="0">
                    <a:solidFill>
                      <a:schemeClr val="bg1"/>
                    </a:solidFill>
                  </a:rPr>
                  <a:t>Since,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 is an odd function.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55" y="5463738"/>
                <a:ext cx="4277224" cy="523220"/>
              </a:xfrm>
              <a:prstGeom prst="rect">
                <a:avLst/>
              </a:prstGeom>
              <a:blipFill>
                <a:blip r:embed="rId14"/>
                <a:stretch>
                  <a:fillRect l="-2996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4304114" y="5359490"/>
                <a:ext cx="1878143" cy="1195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114" y="5359490"/>
                <a:ext cx="1878143" cy="119507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5017027" y="5412280"/>
                <a:ext cx="759487" cy="9569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7027" y="5412280"/>
                <a:ext cx="759487" cy="95692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6182256" y="5506132"/>
                <a:ext cx="1068305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 3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256" y="5506132"/>
                <a:ext cx="1068305" cy="9017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/>
          <p:nvPr/>
        </p:nvCxnSpPr>
        <p:spPr>
          <a:xfrm flipH="1">
            <a:off x="4858679" y="4305281"/>
            <a:ext cx="274320" cy="2743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4858679" y="4791109"/>
            <a:ext cx="274320" cy="2743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14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  <p:bldP spid="21" grpId="1" animBg="1"/>
      <p:bldP spid="22" grpId="0"/>
      <p:bldP spid="22" grpId="1"/>
      <p:bldP spid="24" grpId="0"/>
      <p:bldP spid="27" grpId="0"/>
      <p:bldP spid="28" grpId="0"/>
      <p:bldP spid="29" grpId="0"/>
      <p:bldP spid="29" grpId="1"/>
      <p:bldP spid="33" grpId="0"/>
      <p:bldP spid="34" grpId="0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Method:2</a:t>
                </a:r>
                <a14:m>
                  <m:oMath xmlns:m="http://schemas.openxmlformats.org/officeDocument/2006/math">
                    <m:r>
                      <a:rPr lang="en-US" sz="36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7(continue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45916" y="905725"/>
                <a:ext cx="4777655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905725"/>
                <a:ext cx="4777655" cy="13994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598720" y="134382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20" y="1343826"/>
                <a:ext cx="106881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188631" y="2470628"/>
                <a:ext cx="4917052" cy="1388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π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num>
                                    <m:den>
                                      <m:r>
                                        <a:rPr lang="en-US" sz="2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631" y="2470628"/>
                <a:ext cx="4917052" cy="13881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188631" y="4061628"/>
                <a:ext cx="4528356" cy="1388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631" y="4061628"/>
                <a:ext cx="4528356" cy="138813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579580" y="4064182"/>
                <a:ext cx="4488408" cy="1388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580" y="4064182"/>
                <a:ext cx="4488408" cy="138813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548280" y="4494086"/>
                <a:ext cx="10758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280" y="4494086"/>
                <a:ext cx="1075872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7949701" y="4494086"/>
                <a:ext cx="9732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701" y="4494086"/>
                <a:ext cx="973215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2188631" y="5715015"/>
                <a:ext cx="985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631" y="5715015"/>
                <a:ext cx="985141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3092323" y="5715015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323" y="5715015"/>
                <a:ext cx="534121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3626444" y="5715015"/>
                <a:ext cx="5488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444" y="5715015"/>
                <a:ext cx="548804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4260541" y="5652628"/>
                <a:ext cx="17506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………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541" y="5652628"/>
                <a:ext cx="1750607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0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23" grpId="0"/>
      <p:bldP spid="25" grpId="0"/>
      <p:bldP spid="26" grpId="0"/>
      <p:bldP spid="58" grpId="0"/>
      <p:bldP spid="59" grpId="0"/>
      <p:bldP spid="60" grpId="0"/>
      <p:bldP spid="61" grpId="0"/>
      <p:bldP spid="6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370142" y="4384732"/>
                <a:ext cx="10329774" cy="18236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/>
                                    <m:den/>
                                  </m:f>
                                </m:num>
                                <m:den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/>
                                    <m:den/>
                                  </m:f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142" y="4384732"/>
                <a:ext cx="10329774" cy="1823641"/>
              </a:xfrm>
              <a:prstGeom prst="rect">
                <a:avLst/>
              </a:prstGeom>
              <a:blipFill rotWithShape="0">
                <a:blip r:embed="rId2"/>
                <a:stretch>
                  <a:fillRect r="-10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282" y="1873"/>
                <a:ext cx="12192000" cy="711200"/>
              </a:xfrm>
              <a:prstGeom prst="rect">
                <a:avLst/>
              </a:prstGeom>
              <a:solidFill>
                <a:srgbClr val="C0C0C0">
                  <a:alpha val="50000"/>
                </a:srgbClr>
              </a:solidFill>
              <a:ln>
                <a:noFill/>
              </a:ln>
            </p:spPr>
            <p:txBody>
              <a:bodyPr vert="horz" lIns="216000" tIns="108000" rIns="216000" bIns="10800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3400" b="1" kern="12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  <a:effectLst/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IN" smtClean="0"/>
                  <a:t>Method:2</a:t>
                </a:r>
                <a:r>
                  <a:rPr lang="en-IN" sz="3600" smtClean="0"/>
                  <a:t> </a:t>
                </a:r>
                <a14:m>
                  <m:oMath xmlns:m="http://schemas.openxmlformats.org/officeDocument/2006/math">
                    <m:r>
                      <a:rPr lang="en-IN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smtClean="0"/>
                  <a:t> Example – 7(continue)</a:t>
                </a:r>
                <a:endParaRPr lang="en-IN"/>
              </a:p>
            </p:txBody>
          </p:sp>
        </mc:Choice>
        <mc:Fallback xmlns=""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DEE6F8A-299E-48C6-88AB-07A5D66B5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82" y="1873"/>
                <a:ext cx="12192000" cy="711200"/>
              </a:xfrm>
              <a:prstGeom prst="rect">
                <a:avLst/>
              </a:prstGeom>
              <a:blipFill rotWithShape="0">
                <a:blip r:embed="rId3"/>
                <a:stretch>
                  <a:fillRect l="-400" t="-7692" b="-205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936283" y="779573"/>
                <a:ext cx="4163256" cy="1388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a:rPr lang="en-US" sz="28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3" y="779573"/>
                <a:ext cx="4163256" cy="1388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446" y="1217674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" y="1217674"/>
                <a:ext cx="106881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375292" y="2933378"/>
                <a:ext cx="3648498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a:rPr lang="en-US" sz="28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292" y="2933378"/>
                <a:ext cx="3648498" cy="139083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915569" y="4982263"/>
                <a:ext cx="8806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569" y="4982263"/>
                <a:ext cx="88062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247481" y="5024860"/>
                <a:ext cx="6970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481" y="5024860"/>
                <a:ext cx="6970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449582" y="5018991"/>
                <a:ext cx="6607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9582" y="5018991"/>
                <a:ext cx="66074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921091" y="4988214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91" y="4988214"/>
                <a:ext cx="50449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153863" y="4982263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863" y="4982263"/>
                <a:ext cx="50449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ounded Rectangle 27"/>
          <p:cNvSpPr/>
          <p:nvPr/>
        </p:nvSpPr>
        <p:spPr>
          <a:xfrm>
            <a:off x="335961" y="2197208"/>
            <a:ext cx="6359657" cy="721415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72763" y="2221873"/>
                <a:ext cx="6322855" cy="645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0" dirty="0" smtClean="0">
                    <a:solidFill>
                      <a:schemeClr val="bg1"/>
                    </a:solidFill>
                  </a:rPr>
                  <a:t>Since,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  &amp;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nπx</m:t>
                                </m:r>
                              </m:num>
                              <m:den>
                                <m:r>
                                  <a:rPr lang="en-US" sz="2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 both are an even functions.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63" y="2221873"/>
                <a:ext cx="6322855" cy="645048"/>
              </a:xfrm>
              <a:prstGeom prst="rect">
                <a:avLst/>
              </a:prstGeom>
              <a:blipFill>
                <a:blip r:embed="rId12"/>
                <a:stretch>
                  <a:fillRect l="-1446" r="-289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789866" y="3161677"/>
                <a:ext cx="465191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866" y="3161677"/>
                <a:ext cx="465191" cy="8989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 flipH="1">
            <a:off x="1881307" y="3300493"/>
            <a:ext cx="274320" cy="2743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1881307" y="3786321"/>
            <a:ext cx="274320" cy="2743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544149" y="4448828"/>
                <a:ext cx="2605398" cy="1701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149" y="4448828"/>
                <a:ext cx="2605398" cy="170181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224945" y="4478337"/>
                <a:ext cx="1243806" cy="827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945" y="4478337"/>
                <a:ext cx="1243806" cy="82727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860666" y="5024639"/>
                <a:ext cx="1735503" cy="673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666" y="5024639"/>
                <a:ext cx="1735503" cy="673902"/>
              </a:xfrm>
              <a:prstGeom prst="rect">
                <a:avLst/>
              </a:prstGeom>
              <a:blipFill>
                <a:blip r:embed="rId18"/>
                <a:stretch>
                  <a:fillRect r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453489" y="5330130"/>
                <a:ext cx="786718" cy="827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489" y="5330130"/>
                <a:ext cx="786718" cy="82727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535279" y="5243873"/>
                <a:ext cx="1217594" cy="912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nπ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279" y="5243873"/>
                <a:ext cx="1217594" cy="91236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9749915" y="5242386"/>
                <a:ext cx="1217594" cy="912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nπ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915" y="5242386"/>
                <a:ext cx="1217594" cy="91236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786278" y="4446172"/>
                <a:ext cx="2605398" cy="1701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278" y="4446172"/>
                <a:ext cx="2605398" cy="170181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185772" y="4483963"/>
                <a:ext cx="1654784" cy="827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772" y="4483963"/>
                <a:ext cx="1654784" cy="82727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102795" y="5021983"/>
                <a:ext cx="1735503" cy="673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795" y="5021983"/>
                <a:ext cx="1735503" cy="673902"/>
              </a:xfrm>
              <a:prstGeom prst="rect">
                <a:avLst/>
              </a:prstGeom>
              <a:blipFill>
                <a:blip r:embed="rId24"/>
                <a:stretch>
                  <a:fillRect r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695618" y="5327474"/>
                <a:ext cx="786718" cy="827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618" y="5327474"/>
                <a:ext cx="786718" cy="827278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9001740" y="4445647"/>
                <a:ext cx="2605398" cy="1701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740" y="4445647"/>
                <a:ext cx="2605398" cy="170181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9425308" y="4473881"/>
                <a:ext cx="1580286" cy="827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5308" y="4473881"/>
                <a:ext cx="1580286" cy="82727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9318257" y="5021458"/>
                <a:ext cx="1735503" cy="673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257" y="5021458"/>
                <a:ext cx="1735503" cy="673902"/>
              </a:xfrm>
              <a:prstGeom prst="rect">
                <a:avLst/>
              </a:prstGeom>
              <a:blipFill>
                <a:blip r:embed="rId28"/>
                <a:stretch>
                  <a:fillRect r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9911080" y="5326949"/>
                <a:ext cx="786718" cy="827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1080" y="5326949"/>
                <a:ext cx="786718" cy="82727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469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19" grpId="0"/>
      <p:bldP spid="20" grpId="0"/>
      <p:bldP spid="21" grpId="0"/>
      <p:bldP spid="22" grpId="0"/>
      <p:bldP spid="24" grpId="0"/>
      <p:bldP spid="27" grpId="0"/>
      <p:bldP spid="28" grpId="0" animBg="1"/>
      <p:bldP spid="29" grpId="0" build="p"/>
      <p:bldP spid="33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919854" y="1886244"/>
                <a:ext cx="1217594" cy="912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nπ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854" y="1886244"/>
                <a:ext cx="1217594" cy="9123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9215619" y="1885282"/>
                <a:ext cx="1217594" cy="912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nπ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5619" y="1885282"/>
                <a:ext cx="1217594" cy="912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776248" y="1082663"/>
                <a:ext cx="2605398" cy="1701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248" y="1082663"/>
                <a:ext cx="2605398" cy="1701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58912" y="968768"/>
                <a:ext cx="11073946" cy="18236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/>
                                    <m:den/>
                                  </m:f>
                                </m:num>
                                <m:den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/>
                                    <m:den/>
                                  </m:f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12" y="968768"/>
                <a:ext cx="11073946" cy="182364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Method:2</a:t>
                </a: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7(continue)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71717" y="1618978"/>
                <a:ext cx="7296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717" y="1618978"/>
                <a:ext cx="72966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625941" y="1680533"/>
                <a:ext cx="6970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941" y="1680533"/>
                <a:ext cx="6970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010854" y="1702504"/>
                <a:ext cx="6607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854" y="1702504"/>
                <a:ext cx="66074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457044" y="1112172"/>
                <a:ext cx="1243806" cy="827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044" y="1112172"/>
                <a:ext cx="1243806" cy="8272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221234" y="1671429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234" y="1671429"/>
                <a:ext cx="50449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623633" y="1671429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3633" y="1671429"/>
                <a:ext cx="50449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092765" y="1658474"/>
                <a:ext cx="1735503" cy="673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765" y="1658474"/>
                <a:ext cx="1735503" cy="673902"/>
              </a:xfrm>
              <a:prstGeom prst="rect">
                <a:avLst/>
              </a:prstGeom>
              <a:blipFill>
                <a:blip r:embed="rId13"/>
                <a:stretch>
                  <a:fillRect r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685588" y="1963965"/>
                <a:ext cx="786718" cy="827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588" y="1963965"/>
                <a:ext cx="786718" cy="8272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170853" y="1088543"/>
                <a:ext cx="2605398" cy="1701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853" y="1088543"/>
                <a:ext cx="2605398" cy="170181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570347" y="1126334"/>
                <a:ext cx="1654784" cy="827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347" y="1126334"/>
                <a:ext cx="1654784" cy="82727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487370" y="1664354"/>
                <a:ext cx="1735503" cy="673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370" y="1664354"/>
                <a:ext cx="1735503" cy="673902"/>
              </a:xfrm>
              <a:prstGeom prst="rect">
                <a:avLst/>
              </a:prstGeom>
              <a:blipFill>
                <a:blip r:embed="rId17"/>
                <a:stretch>
                  <a:fillRect r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080193" y="1969845"/>
                <a:ext cx="786718" cy="827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193" y="1969845"/>
                <a:ext cx="786718" cy="82727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467444" y="1088543"/>
                <a:ext cx="2605398" cy="1701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444" y="1088543"/>
                <a:ext cx="2605398" cy="170181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8891012" y="1116777"/>
                <a:ext cx="1580286" cy="827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1012" y="1116777"/>
                <a:ext cx="1580286" cy="82727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8783961" y="1664354"/>
                <a:ext cx="1735503" cy="673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961" y="1664354"/>
                <a:ext cx="1735503" cy="673902"/>
              </a:xfrm>
              <a:prstGeom prst="rect">
                <a:avLst/>
              </a:prstGeom>
              <a:blipFill>
                <a:blip r:embed="rId21"/>
                <a:stretch>
                  <a:fillRect r="-8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9376784" y="1969845"/>
                <a:ext cx="786718" cy="827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6784" y="1969845"/>
                <a:ext cx="786718" cy="82727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45"/>
          <p:cNvSpPr/>
          <p:nvPr/>
        </p:nvSpPr>
        <p:spPr>
          <a:xfrm>
            <a:off x="163840" y="2960522"/>
            <a:ext cx="11832705" cy="1037957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91236" y="3085800"/>
                <a:ext cx="1369799" cy="8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num>
                            <m:den>
                              <m: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36" y="3085800"/>
                <a:ext cx="1369799" cy="82727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ight Arrow 47"/>
          <p:cNvSpPr/>
          <p:nvPr/>
        </p:nvSpPr>
        <p:spPr>
          <a:xfrm rot="10800000" flipH="1" flipV="1">
            <a:off x="1650778" y="3376648"/>
            <a:ext cx="118872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2851361" y="3228252"/>
                <a:ext cx="11966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361" y="3228252"/>
                <a:ext cx="119667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5227077" y="3246058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077" y="3246058"/>
                <a:ext cx="465191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Arrow 50"/>
          <p:cNvSpPr/>
          <p:nvPr/>
        </p:nvSpPr>
        <p:spPr>
          <a:xfrm rot="10800000" flipH="1" flipV="1">
            <a:off x="4225876" y="3391060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1671294" y="2951197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294" y="2951197"/>
                <a:ext cx="1105559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288417" y="3089312"/>
                <a:ext cx="1369798" cy="8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num>
                            <m:den>
                              <m: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17" y="3089312"/>
                <a:ext cx="1369798" cy="82727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ight Arrow 53"/>
          <p:cNvSpPr/>
          <p:nvPr/>
        </p:nvSpPr>
        <p:spPr>
          <a:xfrm rot="10800000" flipH="1" flipV="1">
            <a:off x="1673330" y="3392586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2992474" y="3217890"/>
                <a:ext cx="9786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474" y="3217890"/>
                <a:ext cx="978665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5233327" y="3233940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327" y="3233940"/>
                <a:ext cx="465191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ight Arrow 56"/>
          <p:cNvSpPr/>
          <p:nvPr/>
        </p:nvSpPr>
        <p:spPr>
          <a:xfrm rot="10800000" flipH="1" flipV="1">
            <a:off x="4235440" y="3378942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1573611" y="2948779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611" y="2948779"/>
                <a:ext cx="1105559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5884995" y="3085800"/>
                <a:ext cx="1419491" cy="8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num>
                            <m:den>
                              <m: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995" y="3085800"/>
                <a:ext cx="1419491" cy="82727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ight Arrow 59"/>
          <p:cNvSpPr/>
          <p:nvPr/>
        </p:nvSpPr>
        <p:spPr>
          <a:xfrm rot="10800000" flipH="1" flipV="1">
            <a:off x="7353366" y="3404515"/>
            <a:ext cx="118872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8543759" y="3216191"/>
                <a:ext cx="12463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759" y="3216191"/>
                <a:ext cx="1246367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10924157" y="3216191"/>
                <a:ext cx="1220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4157" y="3216191"/>
                <a:ext cx="1220206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ight Arrow 62"/>
          <p:cNvSpPr/>
          <p:nvPr/>
        </p:nvSpPr>
        <p:spPr>
          <a:xfrm rot="10800000" flipH="1" flipV="1">
            <a:off x="9922956" y="3361193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7375751" y="2990631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51" y="2990631"/>
                <a:ext cx="1105559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5878539" y="3073545"/>
                <a:ext cx="1419491" cy="8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num>
                            <m:den>
                              <m: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539" y="3073545"/>
                <a:ext cx="1419491" cy="827278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ight Arrow 65"/>
          <p:cNvSpPr/>
          <p:nvPr/>
        </p:nvSpPr>
        <p:spPr>
          <a:xfrm rot="10800000" flipH="1" flipV="1">
            <a:off x="7355016" y="3385079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694167" y="3203466"/>
                <a:ext cx="1028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4167" y="3203466"/>
                <a:ext cx="1028358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11076608" y="3217890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6608" y="3217890"/>
                <a:ext cx="465191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Arrow 68"/>
          <p:cNvSpPr/>
          <p:nvPr/>
        </p:nvSpPr>
        <p:spPr>
          <a:xfrm rot="10800000" flipH="1" flipV="1">
            <a:off x="9922763" y="3367114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7274676" y="2984448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676" y="2984448"/>
                <a:ext cx="1105559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9356013" y="2979160"/>
                <a:ext cx="2640532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013" y="2979160"/>
                <a:ext cx="2640532" cy="100584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607308" y="3622171"/>
                <a:ext cx="91127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08" y="3622171"/>
                <a:ext cx="911270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1378547" y="3626334"/>
                <a:ext cx="91127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dirty="0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b="0" i="0" dirty="0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547" y="3626334"/>
                <a:ext cx="911270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2017995" y="2979160"/>
                <a:ext cx="2605398" cy="1701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995" y="2979160"/>
                <a:ext cx="2605398" cy="1701813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2703663" y="3308363"/>
                <a:ext cx="12293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63" y="3308363"/>
                <a:ext cx="1229354" cy="52322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2329435" y="3587424"/>
                <a:ext cx="1735503" cy="673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435" y="3587424"/>
                <a:ext cx="1735503" cy="673902"/>
              </a:xfrm>
              <a:prstGeom prst="rect">
                <a:avLst/>
              </a:prstGeom>
              <a:blipFill>
                <a:blip r:embed="rId13"/>
                <a:stretch>
                  <a:fillRect r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756852" y="3912101"/>
                <a:ext cx="113411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852" y="3912101"/>
                <a:ext cx="1134113" cy="954107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601605" y="5216698"/>
                <a:ext cx="2471285" cy="9361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/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5" y="5216698"/>
                <a:ext cx="2471285" cy="936154"/>
              </a:xfrm>
              <a:prstGeom prst="rect">
                <a:avLst/>
              </a:prstGeom>
              <a:blipFill>
                <a:blip r:embed="rId45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1050680" y="5216698"/>
                <a:ext cx="3916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80" y="5216698"/>
                <a:ext cx="391600" cy="52322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ounded Rectangle 79"/>
          <p:cNvSpPr/>
          <p:nvPr/>
        </p:nvSpPr>
        <p:spPr>
          <a:xfrm>
            <a:off x="3070408" y="4498823"/>
            <a:ext cx="525914" cy="3757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1270313" y="5216698"/>
                <a:ext cx="79643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313" y="5216698"/>
                <a:ext cx="796433" cy="52322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1942739" y="5216698"/>
                <a:ext cx="12590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739" y="5216698"/>
                <a:ext cx="1259024" cy="5232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1463349" y="5749966"/>
                <a:ext cx="12590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349" y="5749966"/>
                <a:ext cx="1259024" cy="52322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32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1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1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7" grpId="0"/>
      <p:bldP spid="47" grpId="1"/>
      <p:bldP spid="48" grpId="0" animBg="1"/>
      <p:bldP spid="48" grpId="1" animBg="1"/>
      <p:bldP spid="49" grpId="0"/>
      <p:bldP spid="49" grpId="1"/>
      <p:bldP spid="50" grpId="0"/>
      <p:bldP spid="50" grpId="1"/>
      <p:bldP spid="51" grpId="0" animBg="1"/>
      <p:bldP spid="51" grpId="1" animBg="1"/>
      <p:bldP spid="52" grpId="0"/>
      <p:bldP spid="52" grpId="1"/>
      <p:bldP spid="53" grpId="0"/>
      <p:bldP spid="53" grpId="1"/>
      <p:bldP spid="54" grpId="0" animBg="1"/>
      <p:bldP spid="54" grpId="1" animBg="1"/>
      <p:bldP spid="55" grpId="0"/>
      <p:bldP spid="55" grpId="1"/>
      <p:bldP spid="56" grpId="0"/>
      <p:bldP spid="56" grpId="1"/>
      <p:bldP spid="57" grpId="0" animBg="1"/>
      <p:bldP spid="57" grpId="1" animBg="1"/>
      <p:bldP spid="58" grpId="0"/>
      <p:bldP spid="58" grpId="1"/>
      <p:bldP spid="59" grpId="0"/>
      <p:bldP spid="59" grpId="1"/>
      <p:bldP spid="60" grpId="0" animBg="1"/>
      <p:bldP spid="60" grpId="1" animBg="1"/>
      <p:bldP spid="61" grpId="0"/>
      <p:bldP spid="61" grpId="1"/>
      <p:bldP spid="62" grpId="0"/>
      <p:bldP spid="62" grpId="1"/>
      <p:bldP spid="63" grpId="0" animBg="1"/>
      <p:bldP spid="63" grpId="1" animBg="1"/>
      <p:bldP spid="64" grpId="0"/>
      <p:bldP spid="64" grpId="1"/>
      <p:bldP spid="65" grpId="0"/>
      <p:bldP spid="65" grpId="1"/>
      <p:bldP spid="66" grpId="0" animBg="1"/>
      <p:bldP spid="66" grpId="1" animBg="1"/>
      <p:bldP spid="67" grpId="0"/>
      <p:bldP spid="67" grpId="1"/>
      <p:bldP spid="68" grpId="0"/>
      <p:bldP spid="68" grpId="1"/>
      <p:bldP spid="69" grpId="0" animBg="1"/>
      <p:bldP spid="69" grpId="1" animBg="1"/>
      <p:bldP spid="70" grpId="0"/>
      <p:bldP spid="70" grpId="1"/>
      <p:bldP spid="71" grpId="0" animBg="1"/>
      <p:bldP spid="72" grpId="0"/>
      <p:bldP spid="73" grpId="0"/>
      <p:bldP spid="75" grpId="0"/>
      <p:bldP spid="76" grpId="0"/>
      <p:bldP spid="77" grpId="0"/>
      <p:bldP spid="78" grpId="0"/>
      <p:bldP spid="74" grpId="0"/>
      <p:bldP spid="79" grpId="0"/>
      <p:bldP spid="80" grpId="0" animBg="1"/>
      <p:bldP spid="80" grpId="1" animBg="1"/>
      <p:bldP spid="81" grpId="0"/>
      <p:bldP spid="82" grpId="0"/>
      <p:bldP spid="8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Method:2</a:t>
                </a: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7(continue)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678688" y="1138184"/>
                <a:ext cx="2471285" cy="9361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/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88" y="1138184"/>
                <a:ext cx="2471285" cy="936154"/>
              </a:xfrm>
              <a:prstGeom prst="rect">
                <a:avLst/>
              </a:prstGeom>
              <a:blipFill>
                <a:blip r:embed="rId3"/>
                <a:stretch>
                  <a:fillRect r="-6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1127763" y="1138184"/>
                <a:ext cx="3916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63" y="1138184"/>
                <a:ext cx="39160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1347396" y="1138184"/>
                <a:ext cx="79643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396" y="1138184"/>
                <a:ext cx="79643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2019822" y="1138184"/>
                <a:ext cx="12590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9822" y="1138184"/>
                <a:ext cx="125902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1540432" y="1671452"/>
                <a:ext cx="12590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432" y="1671452"/>
                <a:ext cx="125902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678688" y="2386412"/>
                <a:ext cx="2305724" cy="9361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/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88" y="2386412"/>
                <a:ext cx="2305724" cy="9361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1135226" y="2391460"/>
                <a:ext cx="62104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226" y="2391460"/>
                <a:ext cx="62104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1666996" y="2391460"/>
                <a:ext cx="119599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996" y="2391460"/>
                <a:ext cx="119599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1489051" y="2914680"/>
                <a:ext cx="86548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051" y="2914680"/>
                <a:ext cx="86548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121227" y="2592879"/>
                <a:ext cx="64176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27" y="2592879"/>
                <a:ext cx="6417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5471685" y="888245"/>
                <a:ext cx="4037323" cy="1388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a:rPr lang="en-US" sz="28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685" y="888245"/>
                <a:ext cx="4037323" cy="138813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4544848" y="132634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848" y="1326346"/>
                <a:ext cx="106881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5837741" y="3452414"/>
                <a:ext cx="10683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0 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741" y="3452414"/>
                <a:ext cx="106830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ounded Rectangle 98"/>
          <p:cNvSpPr/>
          <p:nvPr/>
        </p:nvSpPr>
        <p:spPr>
          <a:xfrm>
            <a:off x="4544848" y="2490215"/>
            <a:ext cx="7620223" cy="721415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4537237" y="2511929"/>
                <a:ext cx="7627834" cy="645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0" dirty="0" smtClean="0">
                    <a:solidFill>
                      <a:schemeClr val="bg1"/>
                    </a:solidFill>
                  </a:rPr>
                  <a:t>Since,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 is an odd function  &amp;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nπx</m:t>
                                </m:r>
                              </m:num>
                              <m:den>
                                <m:r>
                                  <a:rPr lang="en-US" sz="2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 is an even functions.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237" y="2511929"/>
                <a:ext cx="7627834" cy="645048"/>
              </a:xfrm>
              <a:prstGeom prst="rect">
                <a:avLst/>
              </a:prstGeom>
              <a:blipFill>
                <a:blip r:embed="rId16"/>
                <a:stretch>
                  <a:fillRect l="-1198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4" name="Straight Connector 103"/>
          <p:cNvCxnSpPr/>
          <p:nvPr/>
        </p:nvCxnSpPr>
        <p:spPr>
          <a:xfrm>
            <a:off x="4257861" y="888245"/>
            <a:ext cx="0" cy="3248326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5292786" y="3426455"/>
                <a:ext cx="64176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786" y="3426455"/>
                <a:ext cx="6417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518081" y="4509519"/>
                <a:ext cx="300348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From equation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800" dirty="0" smtClean="0"/>
                  <a:t>,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81" y="4509519"/>
                <a:ext cx="3003481" cy="523220"/>
              </a:xfrm>
              <a:prstGeom prst="rect">
                <a:avLst/>
              </a:prstGeom>
              <a:blipFill>
                <a:blip r:embed="rId21"/>
                <a:stretch>
                  <a:fillRect l="-4260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3418919" y="4480861"/>
                <a:ext cx="234603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919" y="4480861"/>
                <a:ext cx="2346031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3830654" y="5360977"/>
                <a:ext cx="2294009" cy="9285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654" y="5360977"/>
                <a:ext cx="2294009" cy="92852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3433433" y="5563629"/>
                <a:ext cx="64176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433" y="5563629"/>
                <a:ext cx="641762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498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25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1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1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86" grpId="0"/>
      <p:bldP spid="87" grpId="0"/>
      <p:bldP spid="88" grpId="0"/>
      <p:bldP spid="96" grpId="0"/>
      <p:bldP spid="97" grpId="0"/>
      <p:bldP spid="98" grpId="0"/>
      <p:bldP spid="99" grpId="0" animBg="1"/>
      <p:bldP spid="100" grpId="0" uiExpand="1" build="p"/>
      <p:bldP spid="105" grpId="0"/>
      <p:bldP spid="108" grpId="0"/>
      <p:bldP spid="109" grpId="0"/>
      <p:bldP spid="110" grpId="0"/>
      <p:bldP spid="1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</a:t>
                </a:r>
                <a:r>
                  <a:rPr lang="en-IN" dirty="0" smtClean="0"/>
                  <a:t>2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7(continue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45916" y="905725"/>
                <a:ext cx="4743414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905725"/>
                <a:ext cx="4743414" cy="1399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598720" y="134382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20" y="1343826"/>
                <a:ext cx="10688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188631" y="2470628"/>
                <a:ext cx="4867358" cy="1388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π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num>
                                    <m:den>
                                      <m:r>
                                        <a:rPr lang="en-US" sz="2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631" y="2470628"/>
                <a:ext cx="4867358" cy="13881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188631" y="4061628"/>
                <a:ext cx="4557210" cy="1388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631" y="4061628"/>
                <a:ext cx="4557210" cy="13881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579580" y="4064182"/>
                <a:ext cx="4438716" cy="1388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580" y="4064182"/>
                <a:ext cx="4438716" cy="13881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548280" y="4494086"/>
                <a:ext cx="10758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280" y="4494086"/>
                <a:ext cx="107587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7949701" y="4494086"/>
                <a:ext cx="9732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701" y="4494086"/>
                <a:ext cx="97321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2188631" y="5715015"/>
                <a:ext cx="985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631" y="5715015"/>
                <a:ext cx="98514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3092323" y="5715015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323" y="5715015"/>
                <a:ext cx="53412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3626444" y="5715015"/>
                <a:ext cx="5488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444" y="5715015"/>
                <a:ext cx="54880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4260541" y="5652628"/>
                <a:ext cx="17506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………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541" y="5652628"/>
                <a:ext cx="1750607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960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23" grpId="0"/>
      <p:bldP spid="25" grpId="0"/>
      <p:bldP spid="26" grpId="0"/>
      <p:bldP spid="58" grpId="0"/>
      <p:bldP spid="59" grpId="0"/>
      <p:bldP spid="60" grpId="0"/>
      <p:bldP spid="61" grpId="0"/>
      <p:bldP spid="6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</a:t>
                </a:r>
                <a:r>
                  <a:rPr lang="en-IN" dirty="0" smtClean="0"/>
                  <a:t>2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7(continue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36283" y="779573"/>
                <a:ext cx="4098558" cy="1388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3" y="779573"/>
                <a:ext cx="4098558" cy="1388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446" y="1217674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" y="1217674"/>
                <a:ext cx="106881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>
          <a:xfrm>
            <a:off x="335961" y="2197208"/>
            <a:ext cx="7817901" cy="721415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72763" y="2221873"/>
                <a:ext cx="7781099" cy="645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0" dirty="0" smtClean="0">
                    <a:solidFill>
                      <a:schemeClr val="bg1"/>
                    </a:solidFill>
                  </a:rPr>
                  <a:t>Since,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 is an even function  &amp;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nπx</m:t>
                                </m:r>
                              </m:num>
                              <m:den>
                                <m:r>
                                  <a:rPr lang="en-US" sz="2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  is an odd functions.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63" y="2221873"/>
                <a:ext cx="7781099" cy="645048"/>
              </a:xfrm>
              <a:prstGeom prst="rect">
                <a:avLst/>
              </a:prstGeom>
              <a:blipFill>
                <a:blip r:embed="rId6"/>
                <a:stretch>
                  <a:fillRect l="-1175" r="-31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481238" y="3252860"/>
                <a:ext cx="10683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0 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238" y="3252860"/>
                <a:ext cx="106830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36283" y="3226901"/>
                <a:ext cx="64176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3" y="3226901"/>
                <a:ext cx="64176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926837" y="3802039"/>
                <a:ext cx="3909083" cy="1388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837" y="3802039"/>
                <a:ext cx="3909083" cy="138813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0" y="4240140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40140"/>
                <a:ext cx="106881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835920" y="3814095"/>
                <a:ext cx="3496150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a:rPr lang="en-US" sz="2800" b="0" i="0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920" y="3814095"/>
                <a:ext cx="3496150" cy="139083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ounded Rectangle 23"/>
          <p:cNvSpPr/>
          <p:nvPr/>
        </p:nvSpPr>
        <p:spPr>
          <a:xfrm>
            <a:off x="326515" y="5324178"/>
            <a:ext cx="5996793" cy="721415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363317" y="5348843"/>
                <a:ext cx="5959991" cy="645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0" dirty="0" smtClean="0">
                    <a:solidFill>
                      <a:schemeClr val="bg1"/>
                    </a:solidFill>
                  </a:rPr>
                  <a:t>Since,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  &amp;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nπx</m:t>
                                </m:r>
                              </m:num>
                              <m:den>
                                <m:r>
                                  <a:rPr lang="en-US" sz="2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2400" dirty="0" smtClean="0">
                    <a:solidFill>
                      <a:schemeClr val="bg1"/>
                    </a:solidFill>
                  </a:rPr>
                  <a:t> both are an odd functions.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17" y="5348843"/>
                <a:ext cx="5959991" cy="645048"/>
              </a:xfrm>
              <a:prstGeom prst="rect">
                <a:avLst/>
              </a:prstGeom>
              <a:blipFill>
                <a:blip r:embed="rId12"/>
                <a:stretch>
                  <a:fillRect l="-1638" r="-1228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5250494" y="4042394"/>
                <a:ext cx="465191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494" y="4042394"/>
                <a:ext cx="465191" cy="8989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/>
          <p:cNvCxnSpPr/>
          <p:nvPr/>
        </p:nvCxnSpPr>
        <p:spPr>
          <a:xfrm flipH="1">
            <a:off x="5341935" y="4181210"/>
            <a:ext cx="274320" cy="2743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5341935" y="4667038"/>
            <a:ext cx="274320" cy="2743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30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2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animBg="1"/>
      <p:bldP spid="17" grpId="0" build="p"/>
      <p:bldP spid="18" grpId="0"/>
      <p:bldP spid="19" grpId="0"/>
      <p:bldP spid="20" grpId="0"/>
      <p:bldP spid="21" grpId="0"/>
      <p:bldP spid="22" grpId="0"/>
      <p:bldP spid="24" grpId="0" animBg="1"/>
      <p:bldP spid="27" grpId="0" build="p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Even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be defined in </a:t>
                </a:r>
                <a14:m>
                  <m:oMath xmlns:m="http://schemas.openxmlformats.org/officeDocument/2006/math">
                    <m: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</m:t>
                    </m:r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A function is said to be an Even Function,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List of Odd Function is as below.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solidFill>
                          <a:srgbClr val="673BB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>
                        <a:solidFill>
                          <a:srgbClr val="673BB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>
                        <a:solidFill>
                          <a:srgbClr val="673BB7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dirty="0">
                  <a:solidFill>
                    <a:srgbClr val="673BB7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ax</m:t>
                        </m:r>
                      </m:e>
                    </m:func>
                    <m:r>
                      <a:rPr lang="en-US" i="1">
                        <a:solidFill>
                          <a:srgbClr val="F5433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i="1">
                        <a:solidFill>
                          <a:srgbClr val="F5433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F5433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rgbClr val="F54337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54337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rgbClr val="F5433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rgbClr val="F5433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rgbClr val="F54337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rgbClr val="F54337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func>
                      </m:e>
                    </m:d>
                    <m:r>
                      <a:rPr lang="en-US" i="1">
                        <a:solidFill>
                          <a:srgbClr val="F54337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i="1" dirty="0">
                  <a:solidFill>
                    <a:srgbClr val="F54337"/>
                  </a:solidFill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dirty="0">
                    <a:solidFill>
                      <a:srgbClr val="23AAED"/>
                    </a:solidFill>
                  </a:rPr>
                  <a:t>Graph is symmetric about Y - axis.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 smtClean="0">
                    <a:solidFill>
                      <a:srgbClr val="607D8B"/>
                    </a:solidFill>
                  </a:rPr>
                  <a:t>Any constant function.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55118" y="3223187"/>
                <a:ext cx="49648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673BB7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>
                        <a:solidFill>
                          <a:srgbClr val="673BB7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673BB7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400">
                        <a:solidFill>
                          <a:srgbClr val="673BB7"/>
                        </a:solidFill>
                        <a:latin typeface="Cambria Math" panose="02040503050406030204" pitchFamily="18" charset="0"/>
                      </a:rPr>
                      <m:t>.   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en-US" sz="2400">
                        <a:solidFill>
                          <a:srgbClr val="673BB7"/>
                        </a:solidFill>
                        <a:latin typeface="Cambria Math" panose="02040503050406030204" pitchFamily="18" charset="0"/>
                      </a:rPr>
                      <m:t> ; </m:t>
                    </m:r>
                  </m:oMath>
                </a14:m>
                <a:r>
                  <a:rPr lang="en-US" sz="2400" dirty="0">
                    <a:solidFill>
                      <a:srgbClr val="673BB7"/>
                    </a:solidFill>
                    <a:latin typeface="Cambria Math" panose="02040503050406030204" pitchFamily="18" charset="0"/>
                  </a:rPr>
                  <a:t>Where n is an even number</a:t>
                </a:r>
                <a14:m>
                  <m:oMath xmlns:m="http://schemas.openxmlformats.org/officeDocument/2006/math">
                    <m:r>
                      <a:rPr lang="en-US" sz="2400">
                        <a:solidFill>
                          <a:srgbClr val="673BB7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solidFill>
                    <a:srgbClr val="673BB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118" y="3223187"/>
                <a:ext cx="4964885" cy="461665"/>
              </a:xfrm>
              <a:prstGeom prst="rect">
                <a:avLst/>
              </a:prstGeom>
              <a:blipFill>
                <a:blip r:embed="rId3"/>
                <a:stretch>
                  <a:fillRect l="-246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/>
          <p:cNvPicPr/>
          <p:nvPr/>
        </p:nvPicPr>
        <p:blipFill rotWithShape="1">
          <a:blip r:embed="rId4"/>
          <a:srcRect l="50481" t="27937" r="18750" b="18471"/>
          <a:stretch/>
        </p:blipFill>
        <p:spPr bwMode="auto">
          <a:xfrm>
            <a:off x="5434699" y="3833807"/>
            <a:ext cx="2468880" cy="24688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093052" y="4837413"/>
                <a:ext cx="2496966" cy="470000"/>
              </a:xfrm>
              <a:prstGeom prst="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Graph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052" y="4837413"/>
                <a:ext cx="2496966" cy="470000"/>
              </a:xfrm>
              <a:prstGeom prst="rect">
                <a:avLst/>
              </a:prstGeom>
              <a:blipFill>
                <a:blip r:embed="rId5"/>
                <a:stretch>
                  <a:fillRect l="-3423" t="-7792" b="-2987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605" y="4433681"/>
            <a:ext cx="1734251" cy="8766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783" y="4222965"/>
            <a:ext cx="1733792" cy="1228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093052" y="4838438"/>
                <a:ext cx="2496966" cy="468975"/>
              </a:xfrm>
              <a:prstGeom prst="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Graph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052" y="4838438"/>
                <a:ext cx="2496966" cy="468975"/>
              </a:xfrm>
              <a:prstGeom prst="rect">
                <a:avLst/>
              </a:prstGeom>
              <a:blipFill>
                <a:blip r:embed="rId8"/>
                <a:stretch>
                  <a:fillRect l="-3423" t="-7792" b="-2987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710157" y="5047729"/>
                <a:ext cx="22220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rgbClr val="607D8B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 smtClean="0">
                        <a:solidFill>
                          <a:srgbClr val="607D8B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400" smtClean="0">
                        <a:solidFill>
                          <a:srgbClr val="607D8B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400" smtClean="0">
                        <a:solidFill>
                          <a:srgbClr val="607D8B"/>
                        </a:solidFill>
                        <a:latin typeface="Cambria Math" panose="02040503050406030204" pitchFamily="18" charset="0"/>
                      </a:rPr>
                      <m:t>.   </m:t>
                    </m:r>
                    <m:r>
                      <a:rPr lang="en-US" sz="2400" i="1" smtClean="0">
                        <a:solidFill>
                          <a:srgbClr val="607D8B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solidFill>
                          <a:srgbClr val="607D8B"/>
                        </a:solidFill>
                        <a:latin typeface="Cambria Math" panose="02040503050406030204" pitchFamily="18" charset="0"/>
                      </a:rPr>
                      <m:t>, 2</m:t>
                    </m:r>
                    <m:r>
                      <a:rPr lang="en-US" sz="2400" b="0" i="0" smtClean="0">
                        <a:solidFill>
                          <a:srgbClr val="607D8B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607D8B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400" b="0" i="0" smtClean="0">
                        <a:solidFill>
                          <a:srgbClr val="607D8B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607D8B"/>
                        </a:solidFill>
                        <a:latin typeface="Cambria Math" panose="02040503050406030204" pitchFamily="18" charset="0"/>
                      </a:rPr>
                      <m:t>etc</m:t>
                    </m:r>
                  </m:oMath>
                </a14:m>
                <a:r>
                  <a:rPr lang="en-US" sz="2400" dirty="0" smtClean="0">
                    <a:solidFill>
                      <a:srgbClr val="607D8B"/>
                    </a:solidFill>
                  </a:rPr>
                  <a:t>…</a:t>
                </a:r>
                <a:endParaRPr lang="en-US" sz="2400" dirty="0">
                  <a:solidFill>
                    <a:srgbClr val="607D8B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157" y="5047729"/>
                <a:ext cx="2222083" cy="461665"/>
              </a:xfrm>
              <a:prstGeom prst="rect">
                <a:avLst/>
              </a:prstGeom>
              <a:blipFill>
                <a:blip r:embed="rId9"/>
                <a:stretch>
                  <a:fillRect l="-549" t="-9211" r="-357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/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51529" t="28656" r="18780" b="9091"/>
          <a:stretch/>
        </p:blipFill>
        <p:spPr bwMode="auto">
          <a:xfrm>
            <a:off x="5504998" y="3809255"/>
            <a:ext cx="2035810" cy="24769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093052" y="4833759"/>
                <a:ext cx="2987004" cy="468975"/>
              </a:xfrm>
              <a:prstGeom prst="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bg1"/>
                    </a:solidFill>
                  </a:rPr>
                  <a:t>Graph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ax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052" y="4833759"/>
                <a:ext cx="2987004" cy="468975"/>
              </a:xfrm>
              <a:prstGeom prst="rect">
                <a:avLst/>
              </a:prstGeom>
              <a:blipFill>
                <a:blip r:embed="rId12"/>
                <a:stretch>
                  <a:fillRect l="-3061" t="-7792" b="-29870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9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7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7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7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7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  <p:bldP spid="25" grpId="0" animBg="1"/>
      <p:bldP spid="25" grpId="1" animBg="1"/>
      <p:bldP spid="25" grpId="2" animBg="1"/>
      <p:bldP spid="9" grpId="0" animBg="1"/>
      <p:bldP spid="9" grpId="1" animBg="1"/>
      <p:bldP spid="10" grpId="0"/>
      <p:bldP spid="12" grpId="0" animBg="1"/>
      <p:bldP spid="12" grpId="1" animBg="1"/>
      <p:bldP spid="12" grpId="2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778185" y="1886244"/>
                <a:ext cx="1217594" cy="912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nπ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185" y="1886244"/>
                <a:ext cx="1217594" cy="9123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634579" y="1082663"/>
                <a:ext cx="2605398" cy="1701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579" y="1082663"/>
                <a:ext cx="2605398" cy="170181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284468" y="1021035"/>
                <a:ext cx="7901944" cy="18236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/>
                                    <m:den/>
                                  </m:f>
                                </m:num>
                                <m:den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/>
                                    <m:den/>
                                  </m:f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68" y="1021035"/>
                <a:ext cx="7901944" cy="18236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Method:2</a:t>
                </a: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7(continue)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030048" y="1618978"/>
                <a:ext cx="7296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048" y="1618978"/>
                <a:ext cx="729668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484272" y="1680533"/>
                <a:ext cx="6970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272" y="1680533"/>
                <a:ext cx="697055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067157" y="1099411"/>
                <a:ext cx="1637907" cy="827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57" y="1099411"/>
                <a:ext cx="1637907" cy="82727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079565" y="1671429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565" y="1671429"/>
                <a:ext cx="504496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951096" y="1658474"/>
                <a:ext cx="1735503" cy="673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096" y="1658474"/>
                <a:ext cx="1735503" cy="673902"/>
              </a:xfrm>
              <a:prstGeom prst="rect">
                <a:avLst/>
              </a:prstGeom>
              <a:blipFill rotWithShape="0">
                <a:blip r:embed="rId11"/>
                <a:stretch>
                  <a:fillRect r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543919" y="1963965"/>
                <a:ext cx="786718" cy="827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919" y="1963965"/>
                <a:ext cx="786718" cy="82727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5029184" y="1088543"/>
                <a:ext cx="2605398" cy="1701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84" y="1088543"/>
                <a:ext cx="2605398" cy="170181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428678" y="1126334"/>
                <a:ext cx="1654784" cy="827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678" y="1126334"/>
                <a:ext cx="1654784" cy="82727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345701" y="1664354"/>
                <a:ext cx="1735503" cy="673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701" y="1664354"/>
                <a:ext cx="1735503" cy="673902"/>
              </a:xfrm>
              <a:prstGeom prst="rect">
                <a:avLst/>
              </a:prstGeom>
              <a:blipFill rotWithShape="0">
                <a:blip r:embed="rId15"/>
                <a:stretch>
                  <a:fillRect r="-8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938524" y="1969845"/>
                <a:ext cx="786718" cy="827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524" y="1969845"/>
                <a:ext cx="786718" cy="827278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45"/>
          <p:cNvSpPr/>
          <p:nvPr/>
        </p:nvSpPr>
        <p:spPr>
          <a:xfrm>
            <a:off x="163840" y="2960522"/>
            <a:ext cx="11832705" cy="1037957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91236" y="3085800"/>
                <a:ext cx="1369799" cy="8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num>
                            <m:den>
                              <m: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36" y="3085800"/>
                <a:ext cx="1369799" cy="82727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ight Arrow 47"/>
          <p:cNvSpPr/>
          <p:nvPr/>
        </p:nvSpPr>
        <p:spPr>
          <a:xfrm rot="10800000" flipH="1" flipV="1">
            <a:off x="1650778" y="3376648"/>
            <a:ext cx="118872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2358400" y="3247088"/>
                <a:ext cx="11966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400" y="3247088"/>
                <a:ext cx="1196673" cy="52322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5227077" y="3246058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077" y="3246058"/>
                <a:ext cx="465191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Arrow 50"/>
          <p:cNvSpPr/>
          <p:nvPr/>
        </p:nvSpPr>
        <p:spPr>
          <a:xfrm rot="10800000" flipH="1" flipV="1">
            <a:off x="4225876" y="3391060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1671294" y="2951197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294" y="2951197"/>
                <a:ext cx="1105559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288417" y="3089312"/>
                <a:ext cx="1369798" cy="8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num>
                            <m:den>
                              <m: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17" y="3089312"/>
                <a:ext cx="1369798" cy="827278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ight Arrow 53"/>
          <p:cNvSpPr/>
          <p:nvPr/>
        </p:nvSpPr>
        <p:spPr>
          <a:xfrm rot="10800000" flipH="1" flipV="1">
            <a:off x="1673330" y="3392586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2499513" y="3236726"/>
                <a:ext cx="9786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513" y="3236726"/>
                <a:ext cx="978665" cy="523220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5233327" y="3233940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327" y="3233940"/>
                <a:ext cx="465191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ight Arrow 56"/>
          <p:cNvSpPr/>
          <p:nvPr/>
        </p:nvSpPr>
        <p:spPr>
          <a:xfrm rot="10800000" flipH="1" flipV="1">
            <a:off x="4235440" y="3378942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1573611" y="2948779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611" y="2948779"/>
                <a:ext cx="1105559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5884995" y="3085800"/>
                <a:ext cx="1419491" cy="8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num>
                            <m:den>
                              <m: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995" y="3085800"/>
                <a:ext cx="1419491" cy="82727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ight Arrow 59"/>
          <p:cNvSpPr/>
          <p:nvPr/>
        </p:nvSpPr>
        <p:spPr>
          <a:xfrm rot="10800000" flipH="1" flipV="1">
            <a:off x="7353366" y="3404515"/>
            <a:ext cx="118872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8543759" y="3216191"/>
                <a:ext cx="12463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759" y="3216191"/>
                <a:ext cx="1246367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10924157" y="3216191"/>
                <a:ext cx="1220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4157" y="3216191"/>
                <a:ext cx="1220206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Right Arrow 62"/>
          <p:cNvSpPr/>
          <p:nvPr/>
        </p:nvSpPr>
        <p:spPr>
          <a:xfrm rot="10800000" flipH="1" flipV="1">
            <a:off x="9922956" y="3361193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7375751" y="2990631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751" y="2990631"/>
                <a:ext cx="1105559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5878539" y="3073545"/>
                <a:ext cx="1419491" cy="8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num>
                            <m:den>
                              <m: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539" y="3073545"/>
                <a:ext cx="1419491" cy="827278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ight Arrow 65"/>
          <p:cNvSpPr/>
          <p:nvPr/>
        </p:nvSpPr>
        <p:spPr>
          <a:xfrm rot="10800000" flipH="1" flipV="1">
            <a:off x="7355016" y="3385079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8694167" y="3203466"/>
                <a:ext cx="1028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4167" y="3203466"/>
                <a:ext cx="1028358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11076608" y="3217890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6608" y="3217890"/>
                <a:ext cx="465191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Arrow 68"/>
          <p:cNvSpPr/>
          <p:nvPr/>
        </p:nvSpPr>
        <p:spPr>
          <a:xfrm rot="10800000" flipH="1" flipV="1">
            <a:off x="9922763" y="3367114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7274676" y="2984448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676" y="2984448"/>
                <a:ext cx="1105559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9356013" y="2979160"/>
                <a:ext cx="2640532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6013" y="2979160"/>
                <a:ext cx="2640532" cy="100584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607308" y="3622171"/>
                <a:ext cx="91127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08" y="3622171"/>
                <a:ext cx="911270" cy="523220"/>
              </a:xfrm>
              <a:prstGeom prst="rect">
                <a:avLst/>
              </a:prstGeom>
              <a:blipFill rotWithShape="0"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1378547" y="3626334"/>
                <a:ext cx="35965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547" y="3626334"/>
                <a:ext cx="359654" cy="523220"/>
              </a:xfrm>
              <a:prstGeom prst="rect">
                <a:avLst/>
              </a:prstGeom>
              <a:blipFill rotWithShape="0"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525034" y="2997996"/>
                <a:ext cx="2605398" cy="1701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num>
                            <m:den>
                              <m:f>
                                <m:f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5034" y="2997996"/>
                <a:ext cx="2605398" cy="1701813"/>
              </a:xfrm>
              <a:prstGeom prst="rect">
                <a:avLst/>
              </a:prstGeom>
              <a:blipFill rotWithShape="0"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2210702" y="3327199"/>
                <a:ext cx="12293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702" y="3327199"/>
                <a:ext cx="1229354" cy="523220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1836474" y="3606260"/>
                <a:ext cx="1735503" cy="673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num>
                        <m:den>
                          <m: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474" y="3606260"/>
                <a:ext cx="1735503" cy="673902"/>
              </a:xfrm>
              <a:prstGeom prst="rect">
                <a:avLst/>
              </a:prstGeom>
              <a:blipFill rotWithShape="0">
                <a:blip r:embed="rId44"/>
                <a:stretch>
                  <a:fillRect r="-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263891" y="3930937"/>
                <a:ext cx="1134113" cy="827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891" y="3930937"/>
                <a:ext cx="1134113" cy="827278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601605" y="5216698"/>
                <a:ext cx="2471285" cy="9361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/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05" y="5216698"/>
                <a:ext cx="2471285" cy="936154"/>
              </a:xfrm>
              <a:prstGeom prst="rect">
                <a:avLst/>
              </a:prstGeom>
              <a:blipFill>
                <a:blip r:embed="rId46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1050680" y="5216698"/>
                <a:ext cx="3916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80" y="5216698"/>
                <a:ext cx="391600" cy="523220"/>
              </a:xfrm>
              <a:prstGeom prst="rect">
                <a:avLst/>
              </a:prstGeom>
              <a:blipFill rotWithShape="0"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ounded Rectangle 79"/>
          <p:cNvSpPr/>
          <p:nvPr/>
        </p:nvSpPr>
        <p:spPr>
          <a:xfrm>
            <a:off x="2572251" y="4377631"/>
            <a:ext cx="525914" cy="37574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1270313" y="5216698"/>
                <a:ext cx="79643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313" y="5216698"/>
                <a:ext cx="796433" cy="523220"/>
              </a:xfrm>
              <a:prstGeom prst="rect">
                <a:avLst/>
              </a:prstGeom>
              <a:blipFill rotWithShape="0"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1942739" y="5216698"/>
                <a:ext cx="12590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739" y="5216698"/>
                <a:ext cx="1259024" cy="523220"/>
              </a:xfrm>
              <a:prstGeom prst="rect">
                <a:avLst/>
              </a:prstGeom>
              <a:blipFill rotWithShape="0">
                <a:blip r:embed="rId49"/>
                <a:stretch>
                  <a:fillRect r="-18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1463349" y="5749966"/>
                <a:ext cx="12590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349" y="5749966"/>
                <a:ext cx="1259024" cy="523220"/>
              </a:xfrm>
              <a:prstGeom prst="rect">
                <a:avLst/>
              </a:prstGeom>
              <a:blipFill rotWithShape="0"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3437120" y="5216698"/>
                <a:ext cx="2471285" cy="9534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nπ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120" y="5216698"/>
                <a:ext cx="2471285" cy="953403"/>
              </a:xfrm>
              <a:prstGeom prst="rect">
                <a:avLst/>
              </a:prstGeom>
              <a:blipFill rotWithShape="0"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489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1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1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1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7" grpId="0"/>
      <p:bldP spid="47" grpId="1"/>
      <p:bldP spid="48" grpId="0" animBg="1"/>
      <p:bldP spid="48" grpId="1" animBg="1"/>
      <p:bldP spid="49" grpId="0"/>
      <p:bldP spid="49" grpId="1"/>
      <p:bldP spid="50" grpId="0"/>
      <p:bldP spid="50" grpId="1"/>
      <p:bldP spid="51" grpId="0" animBg="1"/>
      <p:bldP spid="51" grpId="1" animBg="1"/>
      <p:bldP spid="52" grpId="0"/>
      <p:bldP spid="52" grpId="1"/>
      <p:bldP spid="53" grpId="0"/>
      <p:bldP spid="53" grpId="1"/>
      <p:bldP spid="54" grpId="0" animBg="1"/>
      <p:bldP spid="54" grpId="1" animBg="1"/>
      <p:bldP spid="55" grpId="0"/>
      <p:bldP spid="55" grpId="1"/>
      <p:bldP spid="56" grpId="0"/>
      <p:bldP spid="56" grpId="1"/>
      <p:bldP spid="57" grpId="0" animBg="1"/>
      <p:bldP spid="57" grpId="1" animBg="1"/>
      <p:bldP spid="58" grpId="0"/>
      <p:bldP spid="58" grpId="1"/>
      <p:bldP spid="59" grpId="0"/>
      <p:bldP spid="59" grpId="1"/>
      <p:bldP spid="60" grpId="0" animBg="1"/>
      <p:bldP spid="60" grpId="1" animBg="1"/>
      <p:bldP spid="61" grpId="0"/>
      <p:bldP spid="61" grpId="1"/>
      <p:bldP spid="62" grpId="0"/>
      <p:bldP spid="62" grpId="1"/>
      <p:bldP spid="63" grpId="0" animBg="1"/>
      <p:bldP spid="63" grpId="1" animBg="1"/>
      <p:bldP spid="64" grpId="0"/>
      <p:bldP spid="64" grpId="1"/>
      <p:bldP spid="65" grpId="0"/>
      <p:bldP spid="65" grpId="1"/>
      <p:bldP spid="66" grpId="0" animBg="1"/>
      <p:bldP spid="66" grpId="1" animBg="1"/>
      <p:bldP spid="67" grpId="0"/>
      <p:bldP spid="67" grpId="1"/>
      <p:bldP spid="68" grpId="0"/>
      <p:bldP spid="68" grpId="1"/>
      <p:bldP spid="69" grpId="0" animBg="1"/>
      <p:bldP spid="69" grpId="1" animBg="1"/>
      <p:bldP spid="70" grpId="0"/>
      <p:bldP spid="70" grpId="1"/>
      <p:bldP spid="71" grpId="0" animBg="1"/>
      <p:bldP spid="72" grpId="0"/>
      <p:bldP spid="73" grpId="0"/>
      <p:bldP spid="75" grpId="0"/>
      <p:bldP spid="76" grpId="0"/>
      <p:bldP spid="77" grpId="0"/>
      <p:bldP spid="78" grpId="0"/>
      <p:bldP spid="74" grpId="0"/>
      <p:bldP spid="79" grpId="0"/>
      <p:bldP spid="80" grpId="0" animBg="1"/>
      <p:bldP spid="80" grpId="1" animBg="1"/>
      <p:bldP spid="81" grpId="0"/>
      <p:bldP spid="82" grpId="0"/>
      <p:bldP spid="83" grpId="0"/>
      <p:bldP spid="8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Method:2</a:t>
                </a: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7(continue)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518081" y="1070269"/>
                <a:ext cx="300348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From equation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800" dirty="0" smtClean="0"/>
                  <a:t>,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81" y="1070269"/>
                <a:ext cx="3003481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4260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3418919" y="1041611"/>
                <a:ext cx="234603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919" y="1041611"/>
                <a:ext cx="234603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5507054" y="825205"/>
                <a:ext cx="2294009" cy="9560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nπ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054" y="825205"/>
                <a:ext cx="2294009" cy="9560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9362364" y="967984"/>
                <a:ext cx="2498365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364" y="967984"/>
                <a:ext cx="2498365" cy="100584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9362364" y="2124379"/>
                <a:ext cx="2498365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364" y="2124379"/>
                <a:ext cx="2498365" cy="100584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8081" y="1997642"/>
                <a:ext cx="11929641" cy="5590565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Now , Fourier series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is,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8081" y="1997642"/>
                <a:ext cx="11929641" cy="5590565"/>
              </a:xfrm>
              <a:blipFill rotWithShape="0">
                <a:blip r:embed="rId8"/>
                <a:stretch>
                  <a:fillRect l="-1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9362364" y="1015131"/>
                <a:ext cx="2498365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3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364" y="1015131"/>
                <a:ext cx="2498365" cy="100584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9362364" y="2169094"/>
                <a:ext cx="2498365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364" y="2169094"/>
                <a:ext cx="2498365" cy="100584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9362364" y="3325489"/>
                <a:ext cx="2498365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364" y="3325489"/>
                <a:ext cx="2498365" cy="100584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518081" y="5165287"/>
                <a:ext cx="1214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81" y="5165287"/>
                <a:ext cx="1214050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582285" y="4938217"/>
                <a:ext cx="622286" cy="900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4 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285" y="4938217"/>
                <a:ext cx="622286" cy="90024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952895" y="4777698"/>
                <a:ext cx="8208594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       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895" y="4777698"/>
                <a:ext cx="8208594" cy="126483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963577" y="4946783"/>
                <a:ext cx="1765548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577" y="4946783"/>
                <a:ext cx="1765548" cy="928524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520747" y="5048029"/>
                <a:ext cx="1771511" cy="8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nπx</m:t>
                                  </m:r>
                                </m:num>
                                <m:den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747" y="5048029"/>
                <a:ext cx="1771511" cy="827278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063890" y="4938217"/>
                <a:ext cx="2315890" cy="9560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890" y="4938217"/>
                <a:ext cx="2315890" cy="956031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8176997" y="5022201"/>
                <a:ext cx="1721818" cy="8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nπx</m:t>
                                  </m:r>
                                </m:num>
                                <m:den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997" y="5022201"/>
                <a:ext cx="1721818" cy="827278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82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25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75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/>
      <p:bldP spid="110" grpId="0"/>
      <p:bldP spid="26" grpId="0" animBg="1"/>
      <p:bldP spid="26" grpId="1" animBg="1"/>
      <p:bldP spid="27" grpId="0" animBg="1"/>
      <p:bldP spid="27" grpId="1" animBg="1"/>
      <p:bldP spid="28" grpId="0" build="p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/>
      <p:bldP spid="36" grpId="0"/>
      <p:bldP spid="17" grpId="0"/>
      <p:bldP spid="18" grpId="0"/>
      <p:bldP spid="19" grpId="0"/>
      <p:bldP spid="20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EE6F8A-299E-48C6-88AB-07A5D66B5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Method:2</a:t>
            </a:r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AB187467-B24C-461E-AC2C-3D726C4FA244}"/>
              </a:ext>
            </a:extLst>
          </p:cNvPr>
          <p:cNvSpPr txBox="1">
            <a:spLocks/>
          </p:cNvSpPr>
          <p:nvPr/>
        </p:nvSpPr>
        <p:spPr>
          <a:xfrm>
            <a:off x="141668" y="818355"/>
            <a:ext cx="1841678" cy="46800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 smtClean="0"/>
              <a:t>Example:10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151426" y="1535281"/>
            <a:ext cx="1831919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1983345" y="818355"/>
                <a:ext cx="1012071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2800" dirty="0" smtClean="0"/>
                  <a:t>Find </a:t>
                </a:r>
                <a:r>
                  <a:rPr lang="en-US" sz="2800" dirty="0"/>
                  <a:t>the Fourier series </a:t>
                </a:r>
                <a:r>
                  <a:rPr lang="en-US" sz="2800" dirty="0" smtClean="0"/>
                  <a:t>to represent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sup>
                    </m:sSup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in</a:t>
                </a:r>
                <a:r>
                  <a:rPr lang="en-US" sz="2800" dirty="0" smtClean="0"/>
                  <a:t> the interval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 ,  </m:t>
                        </m:r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 smtClean="0">
                    <a:solidFill>
                      <a:srgbClr val="002060"/>
                    </a:solidFill>
                  </a:rPr>
                  <a:t>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345" y="818355"/>
                <a:ext cx="10120716" cy="468000"/>
              </a:xfrm>
              <a:prstGeom prst="rect">
                <a:avLst/>
              </a:prstGeom>
              <a:blipFill rotWithShape="0">
                <a:blip r:embed="rId2"/>
                <a:stretch>
                  <a:fillRect l="-1204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41668" y="2252208"/>
                <a:ext cx="46815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We have,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68" y="2252208"/>
                <a:ext cx="4681538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2604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55144" y="3090019"/>
                <a:ext cx="42606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  &amp;  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144" y="3090019"/>
                <a:ext cx="426065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055860" y="3927830"/>
                <a:ext cx="472796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  &amp;   −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60" y="3927830"/>
                <a:ext cx="4727961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055144" y="4765641"/>
                <a:ext cx="39696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  &amp;    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144" y="4765641"/>
                <a:ext cx="3969676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055144" y="5539216"/>
                <a:ext cx="36330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  &amp;   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144" y="5539216"/>
                <a:ext cx="3633046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92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  <p:bldP spid="14" grpId="0"/>
      <p:bldP spid="15" grpId="0"/>
      <p:bldP spid="16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</a:t>
                </a:r>
                <a:r>
                  <a:rPr lang="en-IN" dirty="0" smtClean="0"/>
                  <a:t>2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10(continue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917916" y="1458750"/>
                <a:ext cx="3061543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16" y="1458750"/>
                <a:ext cx="3061543" cy="13994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-19373" y="1896851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373" y="1896851"/>
                <a:ext cx="106881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3979459" y="1469636"/>
                <a:ext cx="2242922" cy="1352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459" y="1469636"/>
                <a:ext cx="2242922" cy="13526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3979459" y="2869058"/>
                <a:ext cx="2450286" cy="11569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sup>
                              </m:sSup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m:rPr>
                              <m:brk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459" y="2869058"/>
                <a:ext cx="2450286" cy="11569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3979459" y="4332392"/>
                <a:ext cx="2737544" cy="10644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/>
                          </m:f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459" y="4332392"/>
                <a:ext cx="2737544" cy="106445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4808720" y="4644221"/>
                <a:ext cx="6307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p>
                    </m:oMath>
                  </m:oMathPara>
                </a14:m>
                <a:endParaRPr lang="en-US" sz="2800" i="1" dirty="0">
                  <a:solidFill>
                    <a:srgbClr val="890E4F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720" y="4644221"/>
                <a:ext cx="630750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3979459" y="5692320"/>
                <a:ext cx="2676117" cy="673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</m:t>
                          </m:r>
                        </m:num>
                        <m:den/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459" y="5692320"/>
                <a:ext cx="2676117" cy="67371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225183" y="4644221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183" y="4644221"/>
                <a:ext cx="534121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639851" y="4644221"/>
                <a:ext cx="8247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brk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851" y="4644221"/>
                <a:ext cx="824713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605588" y="5441655"/>
                <a:ext cx="6572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588" y="5441655"/>
                <a:ext cx="657295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25591" y="5480412"/>
                <a:ext cx="124950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 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591" y="5480412"/>
                <a:ext cx="1249508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152538" y="5884465"/>
                <a:ext cx="4873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538" y="5884465"/>
                <a:ext cx="487313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506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11" grpId="0"/>
      <p:bldP spid="13" grpId="0"/>
      <p:bldP spid="14" grpId="0"/>
      <p:bldP spid="15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873391" y="4607333"/>
                <a:ext cx="8800394" cy="1157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91" y="4607333"/>
                <a:ext cx="8800394" cy="11573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02060" y="4635515"/>
                <a:ext cx="4667590" cy="1053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060" y="4635515"/>
                <a:ext cx="4667590" cy="10534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480388" y="4892103"/>
                <a:ext cx="45548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+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388" y="4892103"/>
                <a:ext cx="455483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004739" y="4892103"/>
                <a:ext cx="37939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739" y="4892103"/>
                <a:ext cx="3793901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5539462" y="3261759"/>
            <a:ext cx="2724457" cy="662307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Method:2</a:t>
                </a: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10(continue)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6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956411" y="1267168"/>
                <a:ext cx="4699107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11" y="1267168"/>
                <a:ext cx="4699107" cy="139942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26183" y="1714862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3" y="1714862"/>
                <a:ext cx="1068819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351471" y="2900589"/>
                <a:ext cx="3404715" cy="1352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471" y="2900589"/>
                <a:ext cx="3404715" cy="135267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957436" y="4576808"/>
                <a:ext cx="6970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436" y="4576808"/>
                <a:ext cx="697055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000865" y="4849131"/>
                <a:ext cx="660744" cy="673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       </m:t>
                          </m:r>
                        </m:num>
                        <m:den/>
                      </m:f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865" y="4849131"/>
                <a:ext cx="660744" cy="673711"/>
              </a:xfrm>
              <a:prstGeom prst="rect">
                <a:avLst/>
              </a:prstGeom>
              <a:blipFill rotWithShape="0">
                <a:blip r:embed="rId11"/>
                <a:stretch>
                  <a:fillRect r="-266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983545" y="5145557"/>
                <a:ext cx="25132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</m:e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545" y="5145557"/>
                <a:ext cx="2513205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5539462" y="3313352"/>
                <a:ext cx="1107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462" y="3313352"/>
                <a:ext cx="1107163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7132712" y="3312020"/>
                <a:ext cx="11312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712" y="3312020"/>
                <a:ext cx="1131207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6646625" y="3324646"/>
                <a:ext cx="5132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625" y="3324646"/>
                <a:ext cx="513281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5951621" y="1529258"/>
            <a:ext cx="6036059" cy="1013996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5893359" y="1562856"/>
                <a:ext cx="6152582" cy="980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bx</m:t>
                              </m:r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func>
                            <m:func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bx</m:t>
                              </m:r>
                            </m:e>
                          </m:func>
                          <m: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func>
                            <m:func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bx</m:t>
                              </m:r>
                            </m:e>
                          </m:func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359" y="1562856"/>
                <a:ext cx="6152582" cy="98039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51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4" grpId="0"/>
      <p:bldP spid="23" grpId="0"/>
      <p:bldP spid="25" grpId="0"/>
      <p:bldP spid="9" grpId="0" animBg="1"/>
      <p:bldP spid="30" grpId="0"/>
      <p:bldP spid="31" grpId="0"/>
      <p:bldP spid="32" grpId="0"/>
      <p:bldP spid="19" grpId="0"/>
      <p:bldP spid="20" grpId="0"/>
      <p:bldP spid="22" grpId="0"/>
      <p:bldP spid="62" grpId="0"/>
      <p:bldP spid="63" grpId="0"/>
      <p:bldP spid="65" grpId="0"/>
      <p:bldP spid="74" grpId="0" animBg="1"/>
      <p:bldP spid="7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Method:2</a:t>
                </a: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10(continue)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1432920" y="3091115"/>
                <a:ext cx="727850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920" y="3091115"/>
                <a:ext cx="7278502" cy="1051185"/>
              </a:xfrm>
              <a:prstGeom prst="rect">
                <a:avLst/>
              </a:prstGeom>
              <a:blipFill rotWithShape="0">
                <a:blip r:embed="rId3"/>
                <a:stretch>
                  <a:fillRect r="-5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2214945" y="3099191"/>
                <a:ext cx="3254907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     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945" y="3099191"/>
                <a:ext cx="3254907" cy="10534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900276" y="3099191"/>
                <a:ext cx="2619172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276" y="3099191"/>
                <a:ext cx="2619172" cy="1053494"/>
              </a:xfrm>
              <a:prstGeom prst="rect">
                <a:avLst/>
              </a:prstGeom>
              <a:blipFill rotWithShape="0">
                <a:blip r:embed="rId5"/>
                <a:stretch>
                  <a:fillRect r="-1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356706" y="3359587"/>
                <a:ext cx="7144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706" y="3359587"/>
                <a:ext cx="714419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092159" y="3071546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159" y="3071546"/>
                <a:ext cx="758702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2171698" y="3311262"/>
                <a:ext cx="2492021" cy="673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num>
                        <m:den/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698" y="3311262"/>
                <a:ext cx="2492021" cy="67371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2647291" y="3565002"/>
                <a:ext cx="165496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291" y="3565002"/>
                <a:ext cx="1654960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4244770" y="3327486"/>
                <a:ext cx="111762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770" y="3327486"/>
                <a:ext cx="1117626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6545613" y="3164898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613" y="3164898"/>
                <a:ext cx="911802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5653247" y="3348362"/>
                <a:ext cx="2696533" cy="673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</m:num>
                        <m:den/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47" y="3348362"/>
                <a:ext cx="2696533" cy="67371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6227367" y="3621197"/>
                <a:ext cx="15482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1+</m:t>
                      </m:r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367" y="3621197"/>
                <a:ext cx="1548292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7790084" y="3359587"/>
                <a:ext cx="107758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084" y="3359587"/>
                <a:ext cx="1077580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1432920" y="4674893"/>
                <a:ext cx="2464485" cy="964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lang="en-US" sz="28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i="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  <m:sup>
                              <m:r>
                                <a:rPr lang="en-US" sz="2800" i="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920" y="4674893"/>
                <a:ext cx="2464485" cy="96411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2301353" y="4685278"/>
                <a:ext cx="11701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353" y="4685278"/>
                <a:ext cx="1170157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1251395" y="1401217"/>
                <a:ext cx="8800394" cy="1157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395" y="1401217"/>
                <a:ext cx="8800394" cy="115730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4680064" y="1429399"/>
                <a:ext cx="4667590" cy="1053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64" y="1429399"/>
                <a:ext cx="4667590" cy="1053494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4858392" y="1685987"/>
                <a:ext cx="45548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+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392" y="1685987"/>
                <a:ext cx="4554834" cy="5232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5382743" y="1685987"/>
                <a:ext cx="37939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743" y="1685987"/>
                <a:ext cx="3793901" cy="5232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335440" y="1370692"/>
                <a:ext cx="6970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440" y="1370692"/>
                <a:ext cx="697055" cy="5232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2378869" y="1643015"/>
                <a:ext cx="660744" cy="673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       </m:t>
                          </m:r>
                        </m:num>
                        <m:den/>
                      </m:f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869" y="1643015"/>
                <a:ext cx="660744" cy="673711"/>
              </a:xfrm>
              <a:prstGeom prst="rect">
                <a:avLst/>
              </a:prstGeom>
              <a:blipFill rotWithShape="0">
                <a:blip r:embed="rId22"/>
                <a:stretch>
                  <a:fillRect r="-266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2361549" y="1939441"/>
                <a:ext cx="25132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</m:e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549" y="1939441"/>
                <a:ext cx="2513205" cy="52322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1892243" y="5196340"/>
                <a:ext cx="49987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243" y="5196340"/>
                <a:ext cx="499878" cy="52322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2171698" y="5201897"/>
                <a:ext cx="159777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698" y="5201897"/>
                <a:ext cx="1597776" cy="52322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3683967" y="4631355"/>
                <a:ext cx="1597776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967" y="4631355"/>
                <a:ext cx="1597776" cy="1051185"/>
              </a:xfrm>
              <a:prstGeom prst="rect">
                <a:avLst/>
              </a:prstGeom>
              <a:blipFill rotWithShape="0">
                <a:blip r:embed="rId26"/>
                <a:stretch>
                  <a:fillRect r="-14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3790330" y="4897542"/>
                <a:ext cx="71644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330" y="4897542"/>
                <a:ext cx="716446" cy="52322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4206252" y="4910794"/>
                <a:ext cx="71644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252" y="4910794"/>
                <a:ext cx="716446" cy="523220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4745648" y="4897542"/>
                <a:ext cx="71644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648" y="4897542"/>
                <a:ext cx="716446" cy="52322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25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62" grpId="0"/>
      <p:bldP spid="63" grpId="0"/>
      <p:bldP spid="86" grpId="0"/>
      <p:bldP spid="87" grpId="0"/>
      <p:bldP spid="88" grpId="0"/>
      <p:bldP spid="89" grpId="0"/>
      <p:bldP spid="90" grpId="0"/>
      <p:bldP spid="9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5539463" y="3261759"/>
            <a:ext cx="2613281" cy="662307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Method:2</a:t>
                </a: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10(continue)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956411" y="1267168"/>
                <a:ext cx="4664867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11" y="1267168"/>
                <a:ext cx="4664867" cy="13994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26183" y="1714862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3" y="1714862"/>
                <a:ext cx="106881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351471" y="2900589"/>
                <a:ext cx="3355021" cy="1352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471" y="2900589"/>
                <a:ext cx="3355021" cy="13526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5520058" y="3331302"/>
                <a:ext cx="1107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058" y="3331302"/>
                <a:ext cx="1107163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7021537" y="3328975"/>
                <a:ext cx="11312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537" y="3328975"/>
                <a:ext cx="1131207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6551394" y="3345021"/>
                <a:ext cx="5132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394" y="3345021"/>
                <a:ext cx="513281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5951621" y="1529258"/>
            <a:ext cx="6036059" cy="1013996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5893359" y="1562856"/>
                <a:ext cx="6100324" cy="980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bx</m:t>
                              </m:r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func>
                            <m:func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bx</m:t>
                              </m:r>
                            </m:e>
                          </m:func>
                          <m: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func>
                            <m:func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bx</m:t>
                              </m:r>
                            </m:e>
                          </m:func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359" y="1562856"/>
                <a:ext cx="6100324" cy="98039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095002" y="4547432"/>
                <a:ext cx="8800394" cy="1157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002" y="4547432"/>
                <a:ext cx="8800394" cy="115730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523671" y="4575614"/>
                <a:ext cx="4667590" cy="1053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671" y="4575614"/>
                <a:ext cx="4667590" cy="105349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701999" y="4832202"/>
                <a:ext cx="45548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−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999" y="4832202"/>
                <a:ext cx="4554834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226350" y="4832202"/>
                <a:ext cx="37939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350" y="4832202"/>
                <a:ext cx="3793901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179047" y="4516907"/>
                <a:ext cx="6970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047" y="4516907"/>
                <a:ext cx="697055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222476" y="4789230"/>
                <a:ext cx="660744" cy="673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       </m:t>
                          </m:r>
                        </m:num>
                        <m:den/>
                      </m:f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476" y="4789230"/>
                <a:ext cx="660744" cy="673711"/>
              </a:xfrm>
              <a:prstGeom prst="rect">
                <a:avLst/>
              </a:prstGeom>
              <a:blipFill rotWithShape="0">
                <a:blip r:embed="rId15"/>
                <a:stretch>
                  <a:fillRect r="-26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205156" y="5085656"/>
                <a:ext cx="25132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</m:e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156" y="5085656"/>
                <a:ext cx="2513205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58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0" grpId="0"/>
      <p:bldP spid="31" grpId="0"/>
      <p:bldP spid="32" grpId="0"/>
      <p:bldP spid="62" grpId="0"/>
      <p:bldP spid="63" grpId="0"/>
      <p:bldP spid="65" grpId="0"/>
      <p:bldP spid="74" grpId="0" animBg="1"/>
      <p:bldP spid="75" grpId="0"/>
      <p:bldP spid="21" grpId="0"/>
      <p:bldP spid="26" grpId="0"/>
      <p:bldP spid="27" grpId="0"/>
      <p:bldP spid="28" grpId="0"/>
      <p:bldP spid="29" grpId="0"/>
      <p:bldP spid="33" grpId="0"/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Method:2</a:t>
                </a: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10(continue)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1419820" y="3077234"/>
                <a:ext cx="9295181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              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820" y="3077234"/>
                <a:ext cx="9295181" cy="105118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2214945" y="3099191"/>
                <a:ext cx="3837325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945" y="3099191"/>
                <a:ext cx="3837325" cy="1053494"/>
              </a:xfrm>
              <a:prstGeom prst="rect">
                <a:avLst/>
              </a:prstGeom>
              <a:blipFill rotWithShape="0">
                <a:blip r:embed="rId4"/>
                <a:stretch>
                  <a:fillRect r="-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6627828" y="3108375"/>
                <a:ext cx="2619172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     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828" y="3108375"/>
                <a:ext cx="2619172" cy="1053494"/>
              </a:xfrm>
              <a:prstGeom prst="rect">
                <a:avLst/>
              </a:prstGeom>
              <a:blipFill rotWithShape="0">
                <a:blip r:embed="rId5"/>
                <a:stretch>
                  <a:fillRect r="-42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6084258" y="3368771"/>
                <a:ext cx="7144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258" y="3368771"/>
                <a:ext cx="714419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3092159" y="3071546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159" y="3071546"/>
                <a:ext cx="758702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2171698" y="3311262"/>
                <a:ext cx="2492021" cy="673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num>
                        <m:den/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698" y="3311262"/>
                <a:ext cx="2492021" cy="67371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2647291" y="3565002"/>
                <a:ext cx="165496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291" y="3565002"/>
                <a:ext cx="1654960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4244769" y="3327486"/>
                <a:ext cx="159185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769" y="3327486"/>
                <a:ext cx="1591855" cy="523220"/>
              </a:xfrm>
              <a:prstGeom prst="rect">
                <a:avLst/>
              </a:prstGeom>
              <a:blipFill rotWithShape="0">
                <a:blip r:embed="rId10"/>
                <a:stretch>
                  <a:fillRect r="-10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7273165" y="3174082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165" y="3174082"/>
                <a:ext cx="911802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6359893" y="3373989"/>
                <a:ext cx="2696533" cy="673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</m:num>
                        <m:den/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893" y="3373989"/>
                <a:ext cx="2696533" cy="67371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6954919" y="3630381"/>
                <a:ext cx="15482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1+</m:t>
                      </m:r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919" y="3630381"/>
                <a:ext cx="1548292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8517635" y="3368771"/>
                <a:ext cx="13747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635" y="3368771"/>
                <a:ext cx="1374701" cy="523220"/>
              </a:xfrm>
              <a:prstGeom prst="rect">
                <a:avLst/>
              </a:prstGeom>
              <a:blipFill rotWithShape="0">
                <a:blip r:embed="rId14"/>
                <a:stretch>
                  <a:fillRect r="-16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1432920" y="4674893"/>
                <a:ext cx="2464485" cy="964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lang="en-US" sz="28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i="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  <m:sup>
                              <m:r>
                                <a:rPr lang="en-US" sz="2800" i="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920" y="4674893"/>
                <a:ext cx="2464485" cy="96411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2043767" y="4685278"/>
                <a:ext cx="142774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767" y="4685278"/>
                <a:ext cx="1427743" cy="523220"/>
              </a:xfrm>
              <a:prstGeom prst="rect">
                <a:avLst/>
              </a:prstGeom>
              <a:blipFill rotWithShape="0">
                <a:blip r:embed="rId16"/>
                <a:stretch>
                  <a:fillRect r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1251395" y="1401217"/>
                <a:ext cx="8800394" cy="1157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395" y="1401217"/>
                <a:ext cx="8800394" cy="115730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4680064" y="1429399"/>
                <a:ext cx="4667590" cy="1053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064" y="1429399"/>
                <a:ext cx="4667590" cy="1053494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4858392" y="1685987"/>
                <a:ext cx="45548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−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392" y="1685987"/>
                <a:ext cx="4554834" cy="5232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5382743" y="1685987"/>
                <a:ext cx="37939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743" y="1685987"/>
                <a:ext cx="3793901" cy="5232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335440" y="1370692"/>
                <a:ext cx="6970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440" y="1370692"/>
                <a:ext cx="697055" cy="5232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2378869" y="1643015"/>
                <a:ext cx="660744" cy="673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       </m:t>
                          </m:r>
                        </m:num>
                        <m:den/>
                      </m:f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869" y="1643015"/>
                <a:ext cx="660744" cy="673711"/>
              </a:xfrm>
              <a:prstGeom prst="rect">
                <a:avLst/>
              </a:prstGeom>
              <a:blipFill rotWithShape="0">
                <a:blip r:embed="rId22"/>
                <a:stretch>
                  <a:fillRect r="-266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2361549" y="1939441"/>
                <a:ext cx="25132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</m:e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549" y="1939441"/>
                <a:ext cx="2513205" cy="52322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1892243" y="5196340"/>
                <a:ext cx="49987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243" y="5196340"/>
                <a:ext cx="499878" cy="52322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2171698" y="5201897"/>
                <a:ext cx="159777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698" y="5201897"/>
                <a:ext cx="1597776" cy="52322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3683967" y="4631355"/>
                <a:ext cx="1597776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967" y="4631355"/>
                <a:ext cx="1597776" cy="1051185"/>
              </a:xfrm>
              <a:prstGeom prst="rect">
                <a:avLst/>
              </a:prstGeom>
              <a:blipFill rotWithShape="0">
                <a:blip r:embed="rId26"/>
                <a:stretch>
                  <a:fillRect r="-14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3790330" y="4897542"/>
                <a:ext cx="71644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330" y="4897542"/>
                <a:ext cx="716446" cy="52322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4206252" y="4910794"/>
                <a:ext cx="71644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252" y="4910794"/>
                <a:ext cx="716446" cy="523220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4745648" y="4897542"/>
                <a:ext cx="71644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648" y="4897542"/>
                <a:ext cx="716446" cy="523220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38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62" grpId="0"/>
      <p:bldP spid="63" grpId="0"/>
      <p:bldP spid="86" grpId="0"/>
      <p:bldP spid="87" grpId="0"/>
      <p:bldP spid="88" grpId="0"/>
      <p:bldP spid="89" grpId="0"/>
      <p:bldP spid="90" grpId="0"/>
      <p:bldP spid="9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2359" y="869806"/>
                <a:ext cx="11929641" cy="5590565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Now , Fourier series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is,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359" y="869806"/>
                <a:ext cx="11929641" cy="5590565"/>
              </a:xfrm>
              <a:blipFill rotWithShape="0">
                <a:blip r:embed="rId2"/>
                <a:stretch>
                  <a:fillRect l="-1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</a:t>
                </a:r>
                <a:r>
                  <a:rPr lang="en-US" dirty="0" smtClean="0"/>
                  <a:t>2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10(continue</a:t>
                </a:r>
                <a:r>
                  <a:rPr lang="en-IN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868992" y="1113449"/>
                <a:ext cx="4183551" cy="118872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992" y="1113449"/>
                <a:ext cx="4183551" cy="11887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860337" y="2423580"/>
                <a:ext cx="4183550" cy="118872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sup>
                              </m:s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37" y="2423580"/>
                <a:ext cx="4183550" cy="11887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860335" y="3763379"/>
                <a:ext cx="4183551" cy="118872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sup>
                              </m:s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35" y="3763379"/>
                <a:ext cx="4183551" cy="11887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05589" y="4204624"/>
                <a:ext cx="1214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9" y="4204624"/>
                <a:ext cx="1214050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133825" y="3922145"/>
                <a:ext cx="1619482" cy="9191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825" y="3922145"/>
                <a:ext cx="1619482" cy="91916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5825" y="4886449"/>
                <a:ext cx="9779536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      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5" y="4886449"/>
                <a:ext cx="9779536" cy="126483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165441" y="5009668"/>
                <a:ext cx="2862002" cy="989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sup>
                              </m:s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41" y="5009668"/>
                <a:ext cx="2862002" cy="98943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845453" y="5257255"/>
                <a:ext cx="14412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453" y="5257255"/>
                <a:ext cx="1441292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068009" y="4981576"/>
                <a:ext cx="3402470" cy="9894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009" y="4981576"/>
                <a:ext cx="3402470" cy="98943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242199" y="5206482"/>
                <a:ext cx="13915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199" y="5206482"/>
                <a:ext cx="1391599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08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4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EE6F8A-299E-48C6-88AB-07A5D66B5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Method:2</a:t>
            </a:r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AB187467-B24C-461E-AC2C-3D726C4FA244}"/>
              </a:ext>
            </a:extLst>
          </p:cNvPr>
          <p:cNvSpPr txBox="1">
            <a:spLocks/>
          </p:cNvSpPr>
          <p:nvPr/>
        </p:nvSpPr>
        <p:spPr>
          <a:xfrm>
            <a:off x="141668" y="818355"/>
            <a:ext cx="1841678" cy="46800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 smtClean="0"/>
              <a:t>Example:10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151426" y="2982012"/>
            <a:ext cx="1831919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1983345" y="818355"/>
                <a:ext cx="1012071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2800" dirty="0" smtClean="0"/>
                  <a:t>Find </a:t>
                </a:r>
                <a:r>
                  <a:rPr lang="en-US" sz="2800" dirty="0"/>
                  <a:t>the Fourier series </a:t>
                </a:r>
                <a:r>
                  <a:rPr lang="en-US" sz="2800" dirty="0" smtClean="0"/>
                  <a:t>for periodic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80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800" dirty="0" smtClean="0">
                    <a:solidFill>
                      <a:srgbClr val="002060"/>
                    </a:solidFill>
                  </a:rPr>
                  <a:t> with period 2,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345" y="818355"/>
                <a:ext cx="10120716" cy="468000"/>
              </a:xfrm>
              <a:prstGeom prst="rect">
                <a:avLst/>
              </a:prstGeom>
              <a:blipFill rotWithShape="0">
                <a:blip r:embed="rId2"/>
                <a:stretch>
                  <a:fillRect l="-1204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41668" y="3698939"/>
                <a:ext cx="49362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We have,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−1 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 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68" y="3698939"/>
                <a:ext cx="4936223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2469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33880" y="4448840"/>
                <a:ext cx="42606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=−1   &amp;  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80" y="4448840"/>
                <a:ext cx="426065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33880" y="5198741"/>
                <a:ext cx="472796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=−1   &amp;   −1+2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80" y="5198741"/>
                <a:ext cx="4727961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449283" y="4448840"/>
                <a:ext cx="37356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=−1   &amp;    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283" y="4448840"/>
                <a:ext cx="3735638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449283" y="5198741"/>
                <a:ext cx="34759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 &amp;   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283" y="5198741"/>
                <a:ext cx="3475952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1983345" y="1385128"/>
                <a:ext cx="10120716" cy="15955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2800" dirty="0" smtClean="0"/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800" b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b="0">
                                <a:latin typeface="Cambria Math" panose="02040503050406030204" pitchFamily="18" charset="0"/>
                              </a:rPr>
                              <m:t>  −</m:t>
                            </m:r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0">
                                <a:latin typeface="Cambria Math" panose="02040503050406030204" pitchFamily="18" charset="0"/>
                              </a:rPr>
                              <m:t>,  −</m:t>
                            </m:r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m:rPr>
                                <m:sty m:val="p"/>
                              </m:rPr>
                              <a:rPr lang="en-US" sz="2800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800" b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800" b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sz="2800" b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0">
                                <a:latin typeface="Cambria Math" panose="02040503050406030204" pitchFamily="18" charset="0"/>
                              </a:rPr>
                              <m:t>,      </m:t>
                            </m:r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800" b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m:rPr>
                                <m:sty m:val="p"/>
                              </m:rPr>
                              <a:rPr lang="en-US" sz="2800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800" b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IN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345" y="1385128"/>
                <a:ext cx="10120716" cy="1595517"/>
              </a:xfrm>
              <a:prstGeom prst="rect">
                <a:avLst/>
              </a:prstGeom>
              <a:blipFill rotWithShape="0">
                <a:blip r:embed="rId8"/>
                <a:stretch>
                  <a:fillRect l="-12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691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Neither Odd Nor Even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List of neither odd nor even function </a:t>
                </a:r>
                <a:r>
                  <a:rPr lang="en-US" dirty="0"/>
                  <a:t>is as below.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23AAE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23AAED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23AAED"/>
                            </a:solidFill>
                            <a:latin typeface="Cambria Math" panose="02040503050406030204" pitchFamily="18" charset="0"/>
                          </a:rPr>
                          <m:t>ax</m:t>
                        </m:r>
                      </m:sup>
                    </m:sSup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ax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</m:sSup>
                    <m:r>
                      <a:rPr lang="en-US" b="0" i="1" smtClean="0">
                        <a:solidFill>
                          <a:srgbClr val="F5433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54337"/>
                        </a:solidFill>
                        <a:latin typeface="Cambria Math" panose="02040503050406030204" pitchFamily="18" charset="0"/>
                      </a:rPr>
                      <m:t>b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en-US" b="0" i="0" smtClean="0">
                        <a:solidFill>
                          <a:srgbClr val="F54337"/>
                        </a:solidFill>
                        <a:latin typeface="Cambria Math" panose="02040503050406030204" pitchFamily="18" charset="0"/>
                      </a:rPr>
                      <m:t> ;</m:t>
                    </m:r>
                  </m:oMath>
                </a14:m>
                <a:r>
                  <a:rPr lang="en-US" b="0" i="0" dirty="0" smtClean="0">
                    <a:solidFill>
                      <a:srgbClr val="F54337"/>
                    </a:solidFill>
                    <a:latin typeface="+mj-lt"/>
                  </a:rPr>
                  <a:t> Where, n is even and m is odd number</a:t>
                </a:r>
                <a:r>
                  <a:rPr lang="en-US" dirty="0" smtClean="0">
                    <a:solidFill>
                      <a:srgbClr val="F54337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872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=""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9567629" y="2594951"/>
                <a:ext cx="44137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629" y="2594951"/>
                <a:ext cx="441378" cy="4680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</a:t>
                </a:r>
                <a:r>
                  <a:rPr lang="en-IN" dirty="0" smtClean="0"/>
                  <a:t>2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11(continue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=""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267256" y="875036"/>
                <a:ext cx="5396023" cy="15955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2800" dirty="0" smtClean="0"/>
                  <a:t>Now,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800" b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b="0">
                                <a:latin typeface="Cambria Math" panose="02040503050406030204" pitchFamily="18" charset="0"/>
                              </a:rPr>
                              <m:t>  −</m:t>
                            </m:r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0">
                                <a:latin typeface="Cambria Math" panose="02040503050406030204" pitchFamily="18" charset="0"/>
                              </a:rPr>
                              <m:t>,  −</m:t>
                            </m:r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m:rPr>
                                <m:sty m:val="p"/>
                              </m:rPr>
                              <a:rPr lang="en-US" sz="2800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800" b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800" b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sz="2800" b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0">
                                <a:latin typeface="Cambria Math" panose="02040503050406030204" pitchFamily="18" charset="0"/>
                              </a:rPr>
                              <m:t>,      </m:t>
                            </m:r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800" b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m:rPr>
                                <m:sty m:val="p"/>
                              </m:rPr>
                              <a:rPr lang="en-US" sz="2800" b="0" i="1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800" b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IN" sz="28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56" y="875036"/>
                <a:ext cx="5396023" cy="1595517"/>
              </a:xfrm>
              <a:prstGeom prst="rect">
                <a:avLst/>
              </a:prstGeom>
              <a:blipFill rotWithShape="0">
                <a:blip r:embed="rId4"/>
                <a:stretch>
                  <a:fillRect l="-23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9593755" y="1198656"/>
            <a:ext cx="0" cy="365218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 flipV="1">
            <a:off x="9593755" y="959831"/>
            <a:ext cx="0" cy="420624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=""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7556500" y="2594951"/>
                <a:ext cx="65713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500" y="2594951"/>
                <a:ext cx="657130" cy="4680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3240365" y="895943"/>
            <a:ext cx="1919135" cy="5667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958139" y="3017231"/>
            <a:ext cx="91440" cy="91440"/>
          </a:xfrm>
          <a:prstGeom prst="ellipse">
            <a:avLst/>
          </a:prstGeom>
          <a:solidFill>
            <a:srgbClr val="890E4F"/>
          </a:solidFill>
          <a:ln w="28575">
            <a:solidFill>
              <a:srgbClr val="890E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9548035" y="3019802"/>
            <a:ext cx="91440" cy="91440"/>
          </a:xfrm>
          <a:prstGeom prst="ellipse">
            <a:avLst/>
          </a:prstGeom>
          <a:solidFill>
            <a:srgbClr val="890E4F"/>
          </a:solidFill>
          <a:ln w="28575">
            <a:solidFill>
              <a:srgbClr val="890E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=""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9619882" y="4078026"/>
                <a:ext cx="65713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9882" y="4078026"/>
                <a:ext cx="657130" cy="4680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/>
          <p:cNvSpPr/>
          <p:nvPr/>
        </p:nvSpPr>
        <p:spPr>
          <a:xfrm>
            <a:off x="9548035" y="4312026"/>
            <a:ext cx="91440" cy="91440"/>
          </a:xfrm>
          <a:prstGeom prst="ellipse">
            <a:avLst/>
          </a:prstGeom>
          <a:solidFill>
            <a:srgbClr val="890E4F"/>
          </a:solidFill>
          <a:ln w="28575">
            <a:solidFill>
              <a:srgbClr val="890E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7971530" y="4342256"/>
            <a:ext cx="1622225" cy="13391"/>
          </a:xfrm>
          <a:prstGeom prst="line">
            <a:avLst/>
          </a:prstGeom>
          <a:ln w="57150">
            <a:solidFill>
              <a:srgbClr val="890E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2459541" y="900286"/>
            <a:ext cx="780824" cy="5667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=""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10928767" y="2594951"/>
                <a:ext cx="65713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8767" y="2594951"/>
                <a:ext cx="657130" cy="46800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ounded Rectangle 44"/>
          <p:cNvSpPr/>
          <p:nvPr/>
        </p:nvSpPr>
        <p:spPr>
          <a:xfrm>
            <a:off x="3240365" y="1733646"/>
            <a:ext cx="1919135" cy="5667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1211613" y="3029757"/>
            <a:ext cx="91440" cy="91440"/>
          </a:xfrm>
          <a:prstGeom prst="ellipse">
            <a:avLst/>
          </a:prstGeom>
          <a:solidFill>
            <a:srgbClr val="890E4F"/>
          </a:solidFill>
          <a:ln w="28575">
            <a:solidFill>
              <a:srgbClr val="890E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=""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8989791" y="1462716"/>
                <a:ext cx="65713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791" y="1462716"/>
                <a:ext cx="657130" cy="4680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/>
          <p:cNvSpPr/>
          <p:nvPr/>
        </p:nvSpPr>
        <p:spPr>
          <a:xfrm>
            <a:off x="9555481" y="1696716"/>
            <a:ext cx="91440" cy="91440"/>
          </a:xfrm>
          <a:prstGeom prst="ellipse">
            <a:avLst/>
          </a:prstGeom>
          <a:solidFill>
            <a:srgbClr val="890E4F"/>
          </a:solidFill>
          <a:ln w="28575">
            <a:solidFill>
              <a:srgbClr val="890E4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>
            <a:off x="9619882" y="1739472"/>
            <a:ext cx="1622225" cy="13391"/>
          </a:xfrm>
          <a:prstGeom prst="line">
            <a:avLst/>
          </a:prstGeom>
          <a:ln w="57150">
            <a:solidFill>
              <a:srgbClr val="890E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459541" y="1737989"/>
            <a:ext cx="780824" cy="5667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7855564" y="1476364"/>
            <a:ext cx="3724787" cy="3388127"/>
          </a:xfrm>
          <a:prstGeom prst="line">
            <a:avLst/>
          </a:prstGeom>
          <a:ln w="28575">
            <a:solidFill>
              <a:srgbClr val="00B0F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267256" y="2914584"/>
                <a:ext cx="680812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2800" dirty="0" smtClean="0"/>
                  <a:t>Clearly, Graph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80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 is symmetry about origin.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56" y="2914584"/>
                <a:ext cx="6808128" cy="468000"/>
              </a:xfrm>
              <a:prstGeom prst="rect">
                <a:avLst/>
              </a:prstGeom>
              <a:blipFill rotWithShape="0">
                <a:blip r:embed="rId9"/>
                <a:stretch>
                  <a:fillRect l="-1880" t="-12987" r="-1253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=""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267254" y="3633958"/>
                <a:ext cx="593408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2800" dirty="0" smtClean="0"/>
                  <a:t>So,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800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 smtClean="0"/>
                  <a:t>is an odd function.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54" y="3633958"/>
                <a:ext cx="5934087" cy="468000"/>
              </a:xfrm>
              <a:prstGeom prst="rect">
                <a:avLst/>
              </a:prstGeom>
              <a:blipFill rotWithShape="0">
                <a:blip r:embed="rId10"/>
                <a:stretch>
                  <a:fillRect l="-2158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267255" y="4312026"/>
                <a:ext cx="593408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2800" dirty="0" smtClean="0"/>
                  <a:t>Hence,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sz="28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800" dirty="0" smtClean="0"/>
                  <a:t> 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55" y="4312026"/>
                <a:ext cx="5934087" cy="468000"/>
              </a:xfrm>
              <a:prstGeom prst="rect">
                <a:avLst/>
              </a:prstGeom>
              <a:blipFill rotWithShape="0">
                <a:blip r:embed="rId11"/>
                <a:stretch>
                  <a:fillRect l="-2158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5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7" grpId="0"/>
      <p:bldP spid="6" grpId="0" animBg="1"/>
      <p:bldP spid="6" grpId="1" animBg="1"/>
      <p:bldP spid="7" grpId="0" animBg="1"/>
      <p:bldP spid="39" grpId="0" animBg="1"/>
      <p:bldP spid="40" grpId="0"/>
      <p:bldP spid="41" grpId="0" animBg="1"/>
      <p:bldP spid="42" grpId="0" animBg="1"/>
      <p:bldP spid="42" grpId="1" animBg="1"/>
      <p:bldP spid="44" grpId="0"/>
      <p:bldP spid="45" grpId="0" animBg="1"/>
      <p:bldP spid="45" grpId="1" animBg="1"/>
      <p:bldP spid="46" grpId="0" animBg="1"/>
      <p:bldP spid="48" grpId="0"/>
      <p:bldP spid="49" grpId="0" animBg="1"/>
      <p:bldP spid="51" grpId="0" animBg="1"/>
      <p:bldP spid="51" grpId="1" animBg="1"/>
      <p:bldP spid="58" grpId="0"/>
      <p:bldP spid="59" grpId="0"/>
      <p:bldP spid="6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11(continue)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025070" y="909832"/>
                <a:ext cx="4664867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70" y="909832"/>
                <a:ext cx="4664867" cy="13994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94842" y="135752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42" y="1357526"/>
                <a:ext cx="106881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420130" y="2543253"/>
                <a:ext cx="3538726" cy="13873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130" y="2543253"/>
                <a:ext cx="3538726" cy="138736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5539462" y="3313352"/>
                <a:ext cx="1107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462" y="3313352"/>
                <a:ext cx="1107163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7132712" y="3312020"/>
                <a:ext cx="11312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712" y="3312020"/>
                <a:ext cx="1131207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6646625" y="3324646"/>
                <a:ext cx="5132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625" y="3324646"/>
                <a:ext cx="513281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5893359" y="1562856"/>
                <a:ext cx="6152582" cy="980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bx</m:t>
                              </m:r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func>
                            <m:func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bx</m:t>
                              </m:r>
                            </m:e>
                          </m:func>
                          <m: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func>
                            <m:func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bx</m:t>
                              </m:r>
                            </m:e>
                          </m:func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359" y="1562856"/>
                <a:ext cx="6152582" cy="98039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420129" y="4061728"/>
                <a:ext cx="1572161" cy="1389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/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129" y="4061728"/>
                <a:ext cx="1572161" cy="13899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2346344" y="4500528"/>
                <a:ext cx="6459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1⋅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344" y="4500528"/>
                <a:ext cx="645946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832431" y="4487902"/>
                <a:ext cx="13697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nπx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431" y="4487902"/>
                <a:ext cx="1369799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160911" y="4487902"/>
                <a:ext cx="6383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911" y="4487902"/>
                <a:ext cx="638316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7405037" y="824554"/>
                <a:ext cx="4645938" cy="1595517"/>
              </a:xfrm>
              <a:prstGeom prst="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−1,  −1&lt;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1,      0&lt;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037" y="824554"/>
                <a:ext cx="4645938" cy="159551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ounded Rectangle 32"/>
          <p:cNvSpPr/>
          <p:nvPr/>
        </p:nvSpPr>
        <p:spPr>
          <a:xfrm>
            <a:off x="8768438" y="1729935"/>
            <a:ext cx="3159705" cy="5667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420129" y="5582769"/>
                <a:ext cx="2403157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2−2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129" y="5582769"/>
                <a:ext cx="2403157" cy="92852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35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62" grpId="0"/>
      <p:bldP spid="63" grpId="0"/>
      <p:bldP spid="65" grpId="0"/>
      <p:bldP spid="75" grpId="0"/>
      <p:bldP spid="21" grpId="0"/>
      <p:bldP spid="26" grpId="0"/>
      <p:bldP spid="27" grpId="0"/>
      <p:bldP spid="28" grpId="0"/>
      <p:bldP spid="33" grpId="0" animBg="1"/>
      <p:bldP spid="33" grpId="1" animBg="1"/>
      <p:bldP spid="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2359" y="869806"/>
                <a:ext cx="11929641" cy="5590565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Now , Fourier series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is,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359" y="869806"/>
                <a:ext cx="11929641" cy="5590565"/>
              </a:xfrm>
              <a:blipFill rotWithShape="0">
                <a:blip r:embed="rId2"/>
                <a:stretch>
                  <a:fillRect l="-1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11(continue)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247031" y="1113449"/>
                <a:ext cx="2805512" cy="118872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7031" y="1113449"/>
                <a:ext cx="2805512" cy="11887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247030" y="2506673"/>
                <a:ext cx="2805512" cy="118872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2−2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7030" y="2506673"/>
                <a:ext cx="2805512" cy="11887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06736" y="3973759"/>
                <a:ext cx="1214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36" y="3973759"/>
                <a:ext cx="121405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255315" y="3602952"/>
                <a:ext cx="1164614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/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315" y="3602952"/>
                <a:ext cx="1164614" cy="126483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837622" y="3771106"/>
                <a:ext cx="2035685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2−2</m:t>
                          </m:r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622" y="3771106"/>
                <a:ext cx="2035685" cy="92852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704476" y="3996012"/>
                <a:ext cx="16047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476" y="3996012"/>
                <a:ext cx="1604798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43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8" grpId="1" animBg="1"/>
      <p:bldP spid="10" grpId="0" animBg="1"/>
      <p:bldP spid="10" grpId="1" animBg="1"/>
      <p:bldP spid="4" grpId="0"/>
      <p:bldP spid="12" grpId="0"/>
      <p:bldP spid="15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506663" y="869057"/>
                <a:ext cx="10120716" cy="23616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800" b="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800" b="0" i="0">
                                <a:latin typeface="Cambria Math" panose="02040503050406030204" pitchFamily="18" charset="0"/>
                              </a:rPr>
                              <m:t>π</m:t>
                            </m:r>
                            <m:r>
                              <a:rPr lang="en-US" sz="2800" b="0" i="0">
                                <a:latin typeface="Cambria Math" panose="02040503050406030204" pitchFamily="18" charset="0"/>
                              </a:rPr>
                              <m:t> ,  −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π</m:t>
                            </m:r>
                            <m:r>
                              <a:rPr lang="en-US" sz="2800" b="0" i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m:rPr>
                                <m:sty m:val="p"/>
                              </m:rPr>
                              <a:rPr lang="en-US" sz="2800" b="0" i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800" b="0" i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  <m:e>
                            <m:r>
                              <a:rPr lang="en-US" sz="2800" b="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2800" b="0" i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800" b="0" i="0">
                                <a:latin typeface="Cambria Math" panose="02040503050406030204" pitchFamily="18" charset="0"/>
                              </a:rPr>
                              <m:t> ,   0≤</m:t>
                            </m:r>
                            <m:r>
                              <m:rPr>
                                <m:sty m:val="p"/>
                              </m:rPr>
                              <a:rPr lang="en-US" sz="2800" b="0" i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800" b="0" i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m:rPr>
                                <m:sty m:val="p"/>
                              </m:rPr>
                              <a:rPr lang="en-US" sz="2800" b="0" i="0">
                                <a:latin typeface="Cambria Math" panose="02040503050406030204" pitchFamily="18" charset="0"/>
                              </a:rPr>
                              <m:t>π</m:t>
                            </m:r>
                            <m:r>
                              <a:rPr lang="en-US" sz="2800" b="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sz="2800" dirty="0" smtClean="0">
                    <a:latin typeface="+mj-lt"/>
                  </a:rPr>
                  <a:t>.    Deduce that</a:t>
                </a:r>
                <a:endParaRPr lang="en-IN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63" y="869057"/>
                <a:ext cx="10120716" cy="23616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EE6F8A-299E-48C6-88AB-07A5D66B5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Method:2</a:t>
            </a:r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AB187467-B24C-461E-AC2C-3D726C4FA244}"/>
              </a:ext>
            </a:extLst>
          </p:cNvPr>
          <p:cNvSpPr txBox="1">
            <a:spLocks/>
          </p:cNvSpPr>
          <p:nvPr/>
        </p:nvSpPr>
        <p:spPr>
          <a:xfrm>
            <a:off x="151426" y="818355"/>
            <a:ext cx="1896315" cy="46800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 smtClean="0"/>
              <a:t>Example:14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151427" y="3681433"/>
            <a:ext cx="1656000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2052128" y="669195"/>
                <a:ext cx="10120716" cy="2887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 smtClean="0">
                    <a:latin typeface="+mj-lt"/>
                  </a:rPr>
                  <a:t>Find </a:t>
                </a:r>
                <a:r>
                  <a:rPr lang="en-US" sz="2800" dirty="0">
                    <a:latin typeface="+mj-lt"/>
                  </a:rPr>
                  <a:t>the Fourier series </a:t>
                </a:r>
                <a:r>
                  <a:rPr lang="en-US" sz="2800" dirty="0" smtClean="0">
                    <a:latin typeface="+mj-lt"/>
                  </a:rPr>
                  <a:t>for the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0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sz="2800" dirty="0" smtClean="0">
                    <a:latin typeface="+mj-lt"/>
                  </a:rPr>
                  <a:t> given by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128" y="669195"/>
                <a:ext cx="10120716" cy="2887767"/>
              </a:xfrm>
              <a:prstGeom prst="rect">
                <a:avLst/>
              </a:prstGeom>
              <a:blipFill rotWithShape="0">
                <a:blip r:embed="rId3"/>
                <a:stretch>
                  <a:fillRect l="-12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1267097" y="5381897"/>
            <a:ext cx="7863840" cy="0"/>
          </a:xfrm>
          <a:prstGeom prst="straightConnector1">
            <a:avLst/>
          </a:prstGeom>
          <a:ln w="57150">
            <a:solidFill>
              <a:srgbClr val="F5433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368607" y="5421085"/>
                <a:ext cx="7505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607" y="5421085"/>
                <a:ext cx="750526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2774963" y="5342708"/>
            <a:ext cx="78377" cy="7837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898103" y="5421085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103" y="5421085"/>
                <a:ext cx="465191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/>
          <p:cNvSpPr/>
          <p:nvPr/>
        </p:nvSpPr>
        <p:spPr>
          <a:xfrm>
            <a:off x="5070488" y="5342708"/>
            <a:ext cx="78377" cy="7837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150866" y="5421085"/>
                <a:ext cx="4828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866" y="5421085"/>
                <a:ext cx="482824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/>
          <p:cNvSpPr/>
          <p:nvPr/>
        </p:nvSpPr>
        <p:spPr>
          <a:xfrm>
            <a:off x="7366013" y="5342708"/>
            <a:ext cx="78377" cy="7837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602936" y="1501723"/>
            <a:ext cx="1978012" cy="6477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774963" y="5342111"/>
            <a:ext cx="2373902" cy="78973"/>
            <a:chOff x="2853340" y="5030980"/>
            <a:chExt cx="2330942" cy="78378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08585" y="5070170"/>
              <a:ext cx="2240280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2853340" y="5030981"/>
              <a:ext cx="78377" cy="78377"/>
            </a:xfrm>
            <a:prstGeom prst="ellips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5105905" y="5030980"/>
              <a:ext cx="78377" cy="78377"/>
            </a:xfrm>
            <a:prstGeom prst="ellips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Connector 22"/>
          <p:cNvCxnSpPr/>
          <p:nvPr/>
        </p:nvCxnSpPr>
        <p:spPr>
          <a:xfrm flipV="1">
            <a:off x="2815385" y="4560297"/>
            <a:ext cx="10245" cy="822960"/>
          </a:xfrm>
          <a:prstGeom prst="line">
            <a:avLst/>
          </a:prstGeom>
          <a:ln w="38100">
            <a:solidFill>
              <a:srgbClr val="4FE3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113268" y="4557280"/>
            <a:ext cx="10245" cy="822960"/>
          </a:xfrm>
          <a:prstGeom prst="line">
            <a:avLst/>
          </a:prstGeom>
          <a:ln w="38100">
            <a:solidFill>
              <a:srgbClr val="4FE3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833467" y="4968760"/>
            <a:ext cx="226771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3070485" y="4425647"/>
                <a:ext cx="17979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485" y="4425647"/>
                <a:ext cx="1797928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/>
          <p:cNvSpPr/>
          <p:nvPr/>
        </p:nvSpPr>
        <p:spPr>
          <a:xfrm>
            <a:off x="5072195" y="5341350"/>
            <a:ext cx="78377" cy="7837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367720" y="5341350"/>
            <a:ext cx="78377" cy="7837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5072195" y="5340753"/>
            <a:ext cx="2373902" cy="78973"/>
            <a:chOff x="2853340" y="5030980"/>
            <a:chExt cx="2330942" cy="78378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2908585" y="5070170"/>
              <a:ext cx="224028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2853340" y="5030981"/>
              <a:ext cx="78377" cy="78377"/>
            </a:xfrm>
            <a:prstGeom prst="ellips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5105905" y="5030980"/>
              <a:ext cx="78377" cy="78377"/>
            </a:xfrm>
            <a:prstGeom prst="ellips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7" name="Straight Connector 56"/>
          <p:cNvCxnSpPr/>
          <p:nvPr/>
        </p:nvCxnSpPr>
        <p:spPr>
          <a:xfrm flipV="1">
            <a:off x="5112617" y="4555207"/>
            <a:ext cx="10245" cy="822960"/>
          </a:xfrm>
          <a:prstGeom prst="line">
            <a:avLst/>
          </a:prstGeom>
          <a:ln w="38100">
            <a:solidFill>
              <a:srgbClr val="4FE3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7410500" y="4555922"/>
            <a:ext cx="10245" cy="822960"/>
          </a:xfrm>
          <a:prstGeom prst="line">
            <a:avLst/>
          </a:prstGeom>
          <a:ln w="38100">
            <a:solidFill>
              <a:srgbClr val="4FE3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130699" y="4967402"/>
            <a:ext cx="226771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5536210" y="4421774"/>
                <a:ext cx="14869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210" y="4421774"/>
                <a:ext cx="1486946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ounded Rectangle 60"/>
          <p:cNvSpPr/>
          <p:nvPr/>
        </p:nvSpPr>
        <p:spPr>
          <a:xfrm>
            <a:off x="2523865" y="2366219"/>
            <a:ext cx="1978012" cy="6477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6422198" y="1660277"/>
                <a:ext cx="3623300" cy="1267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US" sz="2800" b="0" i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198" y="1660277"/>
                <a:ext cx="3623300" cy="126752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082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mph" presetSubtype="2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9" presetID="3" presetClass="emph" presetSubtype="2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4" grpId="1"/>
      <p:bldP spid="7" grpId="0" animBg="1"/>
      <p:bldP spid="17" grpId="0"/>
      <p:bldP spid="17" grpId="1"/>
      <p:bldP spid="17" grpId="2"/>
      <p:bldP spid="18" grpId="0" animBg="1"/>
      <p:bldP spid="19" grpId="0"/>
      <p:bldP spid="19" grpId="1"/>
      <p:bldP spid="20" grpId="0" animBg="1"/>
      <p:bldP spid="8" grpId="0" animBg="1"/>
      <p:bldP spid="32" grpId="0"/>
      <p:bldP spid="51" grpId="0" animBg="1"/>
      <p:bldP spid="52" grpId="0" animBg="1"/>
      <p:bldP spid="60" grpId="0"/>
      <p:bldP spid="6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</a:t>
                </a:r>
                <a:r>
                  <a:rPr lang="en-IN" dirty="0" smtClean="0"/>
                  <a:t>2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14(continue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8629" y="1486264"/>
                <a:ext cx="47764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We have,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m:rPr>
                            <m:nor/>
                          </m:rPr>
                          <a:rPr lang="en-US" sz="2800" dirty="0"/>
                          <m:t> 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29" y="1486264"/>
                <a:ext cx="4776436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2551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65619" y="2329052"/>
                <a:ext cx="43359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  &amp;  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19" y="2329052"/>
                <a:ext cx="4335994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065619" y="3171839"/>
                <a:ext cx="36234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  &amp;   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19" y="3171839"/>
                <a:ext cx="3623428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065619" y="4014627"/>
                <a:ext cx="33044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  &amp;   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19" y="4014627"/>
                <a:ext cx="330443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4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/>
      <p:bldP spid="28" grpId="0"/>
      <p:bldP spid="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14(continue)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242571" y="2715035"/>
                <a:ext cx="3061543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571" y="2715035"/>
                <a:ext cx="3061543" cy="13994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73752" y="2962673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52" y="2962673"/>
                <a:ext cx="106881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634021" y="4131420"/>
                <a:ext cx="2720360" cy="1352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21" y="4131420"/>
                <a:ext cx="2720360" cy="13526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187568" y="4135352"/>
                <a:ext cx="2915350" cy="1390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568" y="4135352"/>
                <a:ext cx="2915350" cy="139044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907928" y="4183756"/>
                <a:ext cx="2630848" cy="1390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928" y="4183756"/>
                <a:ext cx="2630848" cy="139044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5569478" y="4568964"/>
                <a:ext cx="10530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478" y="4568964"/>
                <a:ext cx="1053044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8241965" y="4591610"/>
                <a:ext cx="7375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1965" y="4591610"/>
                <a:ext cx="737574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/>
          <p:cNvCxnSpPr/>
          <p:nvPr/>
        </p:nvCxnSpPr>
        <p:spPr>
          <a:xfrm>
            <a:off x="2321838" y="1955627"/>
            <a:ext cx="7863840" cy="0"/>
          </a:xfrm>
          <a:prstGeom prst="straightConnector1">
            <a:avLst/>
          </a:prstGeom>
          <a:ln w="57150">
            <a:solidFill>
              <a:srgbClr val="F5433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3437042" y="1974352"/>
                <a:ext cx="7505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042" y="1974352"/>
                <a:ext cx="750526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Oval 118"/>
          <p:cNvSpPr/>
          <p:nvPr/>
        </p:nvSpPr>
        <p:spPr>
          <a:xfrm>
            <a:off x="3829704" y="1916438"/>
            <a:ext cx="78377" cy="7837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/>
              <p:cNvSpPr/>
              <p:nvPr/>
            </p:nvSpPr>
            <p:spPr>
              <a:xfrm>
                <a:off x="5920760" y="1994815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Rectangle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760" y="1994815"/>
                <a:ext cx="465191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Oval 120"/>
          <p:cNvSpPr/>
          <p:nvPr/>
        </p:nvSpPr>
        <p:spPr>
          <a:xfrm>
            <a:off x="6125229" y="1916438"/>
            <a:ext cx="78377" cy="7837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/>
              <p:cNvSpPr/>
              <p:nvPr/>
            </p:nvSpPr>
            <p:spPr>
              <a:xfrm>
                <a:off x="8228951" y="1994815"/>
                <a:ext cx="4828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Rectangle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951" y="1994815"/>
                <a:ext cx="482824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Oval 122"/>
          <p:cNvSpPr/>
          <p:nvPr/>
        </p:nvSpPr>
        <p:spPr>
          <a:xfrm>
            <a:off x="8420754" y="1916438"/>
            <a:ext cx="78377" cy="7837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4" name="Group 123"/>
          <p:cNvGrpSpPr/>
          <p:nvPr/>
        </p:nvGrpSpPr>
        <p:grpSpPr>
          <a:xfrm>
            <a:off x="3829704" y="1915841"/>
            <a:ext cx="2373902" cy="78973"/>
            <a:chOff x="2853340" y="5030980"/>
            <a:chExt cx="2330942" cy="78378"/>
          </a:xfrm>
        </p:grpSpPr>
        <p:cxnSp>
          <p:nvCxnSpPr>
            <p:cNvPr id="125" name="Straight Connector 124"/>
            <p:cNvCxnSpPr/>
            <p:nvPr/>
          </p:nvCxnSpPr>
          <p:spPr>
            <a:xfrm>
              <a:off x="2908585" y="5070170"/>
              <a:ext cx="2240280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/>
            <p:cNvSpPr/>
            <p:nvPr/>
          </p:nvSpPr>
          <p:spPr>
            <a:xfrm>
              <a:off x="2853340" y="5030981"/>
              <a:ext cx="78377" cy="78377"/>
            </a:xfrm>
            <a:prstGeom prst="ellips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5105905" y="5030980"/>
              <a:ext cx="78377" cy="78377"/>
            </a:xfrm>
            <a:prstGeom prst="ellips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8" name="Straight Connector 127"/>
          <p:cNvCxnSpPr/>
          <p:nvPr/>
        </p:nvCxnSpPr>
        <p:spPr>
          <a:xfrm flipV="1">
            <a:off x="3870126" y="1134027"/>
            <a:ext cx="10245" cy="822960"/>
          </a:xfrm>
          <a:prstGeom prst="line">
            <a:avLst/>
          </a:prstGeom>
          <a:ln w="38100">
            <a:solidFill>
              <a:srgbClr val="4FE3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6168009" y="1131010"/>
            <a:ext cx="10245" cy="822960"/>
          </a:xfrm>
          <a:prstGeom prst="line">
            <a:avLst/>
          </a:prstGeom>
          <a:ln w="38100">
            <a:solidFill>
              <a:srgbClr val="4FE3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3888208" y="1542490"/>
            <a:ext cx="226771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/>
              <p:cNvSpPr/>
              <p:nvPr/>
            </p:nvSpPr>
            <p:spPr>
              <a:xfrm>
                <a:off x="4235984" y="1082009"/>
                <a:ext cx="15680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84" y="1082009"/>
                <a:ext cx="1568057" cy="46166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Oval 131"/>
          <p:cNvSpPr/>
          <p:nvPr/>
        </p:nvSpPr>
        <p:spPr>
          <a:xfrm>
            <a:off x="6126936" y="1915080"/>
            <a:ext cx="78377" cy="7837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8422461" y="1915080"/>
            <a:ext cx="78377" cy="7837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/>
          <p:cNvGrpSpPr/>
          <p:nvPr/>
        </p:nvGrpSpPr>
        <p:grpSpPr>
          <a:xfrm>
            <a:off x="6126936" y="1914483"/>
            <a:ext cx="2373902" cy="78973"/>
            <a:chOff x="2853340" y="5030980"/>
            <a:chExt cx="2330942" cy="78378"/>
          </a:xfrm>
        </p:grpSpPr>
        <p:cxnSp>
          <p:nvCxnSpPr>
            <p:cNvPr id="135" name="Straight Connector 134"/>
            <p:cNvCxnSpPr/>
            <p:nvPr/>
          </p:nvCxnSpPr>
          <p:spPr>
            <a:xfrm>
              <a:off x="2908585" y="5070170"/>
              <a:ext cx="224028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2853340" y="5030981"/>
              <a:ext cx="78377" cy="78377"/>
            </a:xfrm>
            <a:prstGeom prst="ellips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5105905" y="5030980"/>
              <a:ext cx="78377" cy="78377"/>
            </a:xfrm>
            <a:prstGeom prst="ellips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8" name="Straight Connector 137"/>
          <p:cNvCxnSpPr/>
          <p:nvPr/>
        </p:nvCxnSpPr>
        <p:spPr>
          <a:xfrm flipV="1">
            <a:off x="6167358" y="1128937"/>
            <a:ext cx="10245" cy="822960"/>
          </a:xfrm>
          <a:prstGeom prst="line">
            <a:avLst/>
          </a:prstGeom>
          <a:ln w="38100">
            <a:solidFill>
              <a:srgbClr val="4FE3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8465241" y="1129652"/>
            <a:ext cx="10245" cy="822960"/>
          </a:xfrm>
          <a:prstGeom prst="line">
            <a:avLst/>
          </a:prstGeom>
          <a:ln w="38100">
            <a:solidFill>
              <a:srgbClr val="4FE3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6185440" y="1541132"/>
            <a:ext cx="226771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/>
              <p:cNvSpPr/>
              <p:nvPr/>
            </p:nvSpPr>
            <p:spPr>
              <a:xfrm>
                <a:off x="6683444" y="1077602"/>
                <a:ext cx="130195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41" name="Rectangle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444" y="1077602"/>
                <a:ext cx="1301959" cy="46166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ontent Placeholder 2">
            <a:extLst>
              <a:ext uri="{FF2B5EF4-FFF2-40B4-BE49-F238E27FC236}">
                <a16:creationId xmlns=""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9538775" y="4646829"/>
            <a:ext cx="2155242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 smtClean="0"/>
              <a:t>= Home Work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596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1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81481E-6 L 0.00039 0.15509 " pathEditMode="relative" rAng="0" ptsTypes="AA">
                                      <p:cBhvr>
                                        <p:cTn id="37" dur="1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-2.5E-6 0.16412 " pathEditMode="relative" rAng="0" ptsTypes="AA">
                                      <p:cBhvr>
                                        <p:cTn id="46" dur="1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23" grpId="0"/>
      <p:bldP spid="25" grpId="0"/>
      <p:bldP spid="26" grpId="0"/>
      <p:bldP spid="58" grpId="0"/>
      <p:bldP spid="118" grpId="0"/>
      <p:bldP spid="120" grpId="0"/>
      <p:bldP spid="120" grpId="1"/>
      <p:bldP spid="122" grpId="0"/>
      <p:bldP spid="131" grpId="0"/>
      <p:bldP spid="141" grpId="0"/>
      <p:bldP spid="3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14(continue)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660213" y="956573"/>
                <a:ext cx="4777655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213" y="956573"/>
                <a:ext cx="4777655" cy="13994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075050" y="2434127"/>
                <a:ext cx="3698577" cy="1352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050" y="2434127"/>
                <a:ext cx="3698577" cy="13526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075050" y="3939614"/>
                <a:ext cx="4063164" cy="1390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050" y="3939614"/>
                <a:ext cx="4063164" cy="139044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773627" y="3939614"/>
                <a:ext cx="3462358" cy="1353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627" y="3939614"/>
                <a:ext cx="3462358" cy="135306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482221" y="4367326"/>
                <a:ext cx="10530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221" y="4367326"/>
                <a:ext cx="1053044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7046426" y="4367326"/>
                <a:ext cx="7375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426" y="4367326"/>
                <a:ext cx="737574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2176121" y="5482868"/>
                <a:ext cx="2210477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121" y="5482868"/>
                <a:ext cx="2210477" cy="92852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053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23" grpId="0"/>
      <p:bldP spid="25" grpId="0"/>
      <p:bldP spid="26" grpId="0"/>
      <p:bldP spid="58" grpId="0"/>
      <p:bldP spid="5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14(continue)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660213" y="956573"/>
                <a:ext cx="4743414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213" y="956573"/>
                <a:ext cx="4743414" cy="13994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075050" y="2434127"/>
                <a:ext cx="3698577" cy="1352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050" y="2434127"/>
                <a:ext cx="3698577" cy="13526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075050" y="3939614"/>
                <a:ext cx="3862148" cy="1390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050" y="3939614"/>
                <a:ext cx="3862148" cy="139044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773627" y="3939614"/>
                <a:ext cx="3412666" cy="1353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627" y="3939614"/>
                <a:ext cx="3412666" cy="135306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417826" y="4367326"/>
                <a:ext cx="10530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7826" y="4367326"/>
                <a:ext cx="1053044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7046426" y="4367326"/>
                <a:ext cx="7375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426" y="4367326"/>
                <a:ext cx="737574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2176121" y="5482868"/>
                <a:ext cx="2399951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121" y="5482868"/>
                <a:ext cx="2399951" cy="92852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630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23" grpId="0"/>
      <p:bldP spid="25" grpId="0"/>
      <p:bldP spid="26" grpId="0"/>
      <p:bldP spid="58" grpId="0"/>
      <p:bldP spid="5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245" y="869806"/>
                <a:ext cx="11929641" cy="5590565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Now , Fourier series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is,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45" y="869806"/>
                <a:ext cx="11929641" cy="5590565"/>
              </a:xfrm>
              <a:blipFill rotWithShape="0">
                <a:blip r:embed="rId2"/>
                <a:stretch>
                  <a:fillRect l="-1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14(continue)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4022" y="5454531"/>
                <a:ext cx="2743200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22" y="5454531"/>
                <a:ext cx="2743200" cy="100584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511666" y="5454531"/>
                <a:ext cx="2743200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666" y="5454531"/>
                <a:ext cx="2743200" cy="100584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544492" y="5454531"/>
                <a:ext cx="3061843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1−2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492" y="5454531"/>
                <a:ext cx="3061843" cy="100584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14245" y="3892374"/>
                <a:ext cx="1214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3892374"/>
                <a:ext cx="1214050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134141" y="3767180"/>
                <a:ext cx="888897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141" y="3767180"/>
                <a:ext cx="888897" cy="82445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875622" y="3546991"/>
                <a:ext cx="7972952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  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622" y="3546991"/>
                <a:ext cx="7972952" cy="126483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013253" y="3729285"/>
                <a:ext cx="1994007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253" y="3729285"/>
                <a:ext cx="1994007" cy="92852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813574" y="3958770"/>
                <a:ext cx="14412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574" y="3958770"/>
                <a:ext cx="1441292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024204" y="3750680"/>
                <a:ext cx="2441758" cy="9257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1−2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204" y="3750680"/>
                <a:ext cx="2441758" cy="92570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282244" y="3951921"/>
                <a:ext cx="14265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244" y="3951921"/>
                <a:ext cx="1426544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56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14(continue)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14245" y="2825983"/>
                <a:ext cx="2175596" cy="7397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To Prove:</a:t>
                </a:r>
                <a:r>
                  <a:rPr lang="en-US" sz="2800" dirty="0" smtClean="0">
                    <a:solidFill>
                      <a:schemeClr val="bg1"/>
                    </a:solidFill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/>
                      <m:den/>
                    </m:f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2825983"/>
                <a:ext cx="2175596" cy="739754"/>
              </a:xfrm>
              <a:prstGeom prst="rect">
                <a:avLst/>
              </a:prstGeom>
              <a:blipFill rotWithShape="0">
                <a:blip r:embed="rId3"/>
                <a:stretch>
                  <a:fillRect l="-5882" b="-10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63451" y="2594795"/>
                <a:ext cx="3332771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451" y="2594795"/>
                <a:ext cx="3332771" cy="12648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3593369" y="1516755"/>
            <a:ext cx="759690" cy="426846"/>
          </a:xfrm>
          <a:prstGeom prst="roundRect">
            <a:avLst/>
          </a:prstGeom>
          <a:noFill/>
          <a:ln w="57150">
            <a:solidFill>
              <a:srgbClr val="F5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Bent Arrow 11"/>
          <p:cNvSpPr/>
          <p:nvPr/>
        </p:nvSpPr>
        <p:spPr>
          <a:xfrm flipV="1">
            <a:off x="7257413" y="1943601"/>
            <a:ext cx="957769" cy="969725"/>
          </a:xfrm>
          <a:prstGeom prst="bentArrow">
            <a:avLst>
              <a:gd name="adj1" fmla="val 20593"/>
              <a:gd name="adj2" fmla="val 22062"/>
              <a:gd name="adj3" fmla="val 30875"/>
              <a:gd name="adj4" fmla="val 4375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215182" y="2400315"/>
            <a:ext cx="1316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i="0" dirty="0" smtClean="0">
                <a:latin typeface="+mj-lt"/>
              </a:rPr>
              <a:t>Remove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14245" y="4151854"/>
                <a:ext cx="30596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Let,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 smtClean="0"/>
                  <a:t> in eq.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4151854"/>
                <a:ext cx="3059620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4183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9664193" y="1115725"/>
                <a:ext cx="17395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……………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193" y="1115725"/>
                <a:ext cx="1739579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6993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36409" y="5298609"/>
                <a:ext cx="12396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09" y="5298609"/>
                <a:ext cx="1239698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185456" y="5114625"/>
                <a:ext cx="810350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456" y="5114625"/>
                <a:ext cx="810350" cy="82445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740874" y="4894436"/>
                <a:ext cx="4673972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874" y="4894436"/>
                <a:ext cx="4673972" cy="126483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2968657" y="5062590"/>
                <a:ext cx="1994007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1−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657" y="5062590"/>
                <a:ext cx="1994007" cy="92852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4829435" y="5298609"/>
                <a:ext cx="12665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9435" y="5298609"/>
                <a:ext cx="1266565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ounded Rectangle 63"/>
          <p:cNvSpPr/>
          <p:nvPr/>
        </p:nvSpPr>
        <p:spPr>
          <a:xfrm>
            <a:off x="9803979" y="2043469"/>
            <a:ext cx="2266455" cy="1692889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9770765" y="2143554"/>
                <a:ext cx="22996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765" y="2143554"/>
                <a:ext cx="2299669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9770765" y="2657300"/>
                <a:ext cx="21008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765" y="2657300"/>
                <a:ext cx="2100895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9770765" y="3180520"/>
                <a:ext cx="16446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0765" y="3180520"/>
                <a:ext cx="1644681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69650" y="1128004"/>
                <a:ext cx="1214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0" y="1128004"/>
                <a:ext cx="1214050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089546" y="1002810"/>
                <a:ext cx="888897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546" y="1002810"/>
                <a:ext cx="888897" cy="82445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1831027" y="782621"/>
                <a:ext cx="7972952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  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027" y="782621"/>
                <a:ext cx="7972952" cy="126483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968658" y="964915"/>
                <a:ext cx="1994007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658" y="964915"/>
                <a:ext cx="1994007" cy="928524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4768979" y="1194400"/>
                <a:ext cx="14412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979" y="1194400"/>
                <a:ext cx="1441292" cy="5232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5979609" y="986310"/>
                <a:ext cx="2441758" cy="9257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1−2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609" y="986310"/>
                <a:ext cx="2441758" cy="92570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8237649" y="1187551"/>
                <a:ext cx="14265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7649" y="1187551"/>
                <a:ext cx="1426544" cy="5232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41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5" grpId="0"/>
      <p:bldP spid="4" grpId="0" animBg="1"/>
      <p:bldP spid="4" grpId="1" animBg="1"/>
      <p:bldP spid="12" grpId="0" animBg="1"/>
      <p:bldP spid="12" grpId="1" animBg="1"/>
      <p:bldP spid="27" grpId="0"/>
      <p:bldP spid="27" grpId="1"/>
      <p:bldP spid="37" grpId="0"/>
      <p:bldP spid="38" grpId="0"/>
      <p:bldP spid="39" grpId="0"/>
      <p:bldP spid="40" grpId="0"/>
      <p:bldP spid="41" grpId="0"/>
      <p:bldP spid="42" grpId="0"/>
      <p:bldP spid="43" grpId="0"/>
      <p:bldP spid="64" grpId="0" animBg="1"/>
      <p:bldP spid="89" grpId="0"/>
      <p:bldP spid="90" grpId="0"/>
      <p:bldP spid="9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IN MIND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732814"/>
                <a:ext cx="7837163" cy="1723002"/>
              </a:xfrm>
            </p:spPr>
            <p:txBody>
              <a:bodyPr/>
              <a:lstStyle/>
              <a:p>
                <a:r>
                  <a:rPr lang="en-US" dirty="0" smtClean="0"/>
                  <a:t>Recall:</a:t>
                </a:r>
              </a:p>
              <a:p>
                <a:pPr lvl="1" algn="l">
                  <a:lnSpc>
                    <a:spcPct val="15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an </a:t>
                </a:r>
                <a:r>
                  <a:rPr lang="en-US" dirty="0"/>
                  <a:t>even function</a:t>
                </a:r>
                <a:r>
                  <a:rPr lang="en-US" dirty="0" smtClean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 smtClean="0"/>
                  <a:t>. </a:t>
                </a:r>
                <a:endParaRPr lang="en-US" dirty="0"/>
              </a:p>
              <a:p>
                <a:pPr lvl="1" algn="l">
                  <a:lnSpc>
                    <a:spcPct val="15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:r>
                  <a:rPr lang="en-US" dirty="0" smtClean="0"/>
                  <a:t>an odd </a:t>
                </a:r>
                <a:r>
                  <a:rPr lang="en-US" dirty="0"/>
                  <a:t>function</a:t>
                </a:r>
                <a:r>
                  <a:rPr lang="en-US" dirty="0" smtClean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=−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732814"/>
                <a:ext cx="7837163" cy="1723002"/>
              </a:xfrm>
              <a:blipFill>
                <a:blip r:embed="rId2"/>
                <a:stretch>
                  <a:fillRect l="-1479" t="-6007" b="-3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/>
          <p:cNvSpPr txBox="1">
            <a:spLocks/>
          </p:cNvSpPr>
          <p:nvPr/>
        </p:nvSpPr>
        <p:spPr>
          <a:xfrm>
            <a:off x="327123" y="2608060"/>
            <a:ext cx="1384112" cy="52019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CASE – </a:t>
            </a:r>
            <a:r>
              <a:rPr lang="en-US" dirty="0" smtClean="0"/>
              <a:t>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/>
              <p:cNvSpPr txBox="1">
                <a:spLocks/>
              </p:cNvSpPr>
              <p:nvPr/>
            </p:nvSpPr>
            <p:spPr>
              <a:xfrm>
                <a:off x="1619794" y="3380486"/>
                <a:ext cx="1789612" cy="5201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794" y="3380486"/>
                <a:ext cx="1789612" cy="520195"/>
              </a:xfrm>
              <a:prstGeom prst="rect">
                <a:avLst/>
              </a:prstGeom>
              <a:blipFill>
                <a:blip r:embed="rId3"/>
                <a:stretch>
                  <a:fillRect l="-683"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/>
              <p:cNvSpPr txBox="1">
                <a:spLocks/>
              </p:cNvSpPr>
              <p:nvPr/>
            </p:nvSpPr>
            <p:spPr>
              <a:xfrm>
                <a:off x="1846215" y="2608059"/>
                <a:ext cx="5029200" cy="520195"/>
              </a:xfrm>
              <a:prstGeom prst="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24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 smtClean="0"/>
                  <a:t>Let,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/>
                  <a:t>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both </a:t>
                </a:r>
                <a:r>
                  <a:rPr lang="en-US" dirty="0" smtClean="0"/>
                  <a:t>be </a:t>
                </a:r>
                <a:r>
                  <a:rPr lang="en-US" dirty="0"/>
                  <a:t>even functions.</a:t>
                </a:r>
              </a:p>
            </p:txBody>
          </p:sp>
        </mc:Choice>
        <mc:Fallback xmlns="">
          <p:sp>
            <p:nvSpPr>
              <p:cNvPr id="2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215" y="2608059"/>
                <a:ext cx="5029200" cy="520195"/>
              </a:xfrm>
              <a:prstGeom prst="rect">
                <a:avLst/>
              </a:prstGeom>
              <a:blipFill>
                <a:blip r:embed="rId4"/>
                <a:stretch>
                  <a:fillRect l="-1576" t="-2353" r="-1455" b="-22353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/>
              <p:cNvSpPr txBox="1">
                <a:spLocks/>
              </p:cNvSpPr>
              <p:nvPr/>
            </p:nvSpPr>
            <p:spPr>
              <a:xfrm>
                <a:off x="327122" y="3380486"/>
                <a:ext cx="1292672" cy="5201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2" y="3380486"/>
                <a:ext cx="1292672" cy="5201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/>
              <p:cNvSpPr txBox="1">
                <a:spLocks/>
              </p:cNvSpPr>
              <p:nvPr/>
            </p:nvSpPr>
            <p:spPr>
              <a:xfrm>
                <a:off x="1846215" y="4052924"/>
                <a:ext cx="2286000" cy="5201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215" y="4052924"/>
                <a:ext cx="2286000" cy="520195"/>
              </a:xfrm>
              <a:prstGeom prst="rect">
                <a:avLst/>
              </a:prstGeom>
              <a:blipFill>
                <a:blip r:embed="rId6"/>
                <a:stretch>
                  <a:fillRect l="-1067"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/>
              <p:cNvSpPr txBox="1">
                <a:spLocks/>
              </p:cNvSpPr>
              <p:nvPr/>
            </p:nvSpPr>
            <p:spPr>
              <a:xfrm>
                <a:off x="327122" y="4052924"/>
                <a:ext cx="1554480" cy="5201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2" y="4052924"/>
                <a:ext cx="1554480" cy="5201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/>
              <p:cNvSpPr txBox="1">
                <a:spLocks/>
              </p:cNvSpPr>
              <p:nvPr/>
            </p:nvSpPr>
            <p:spPr>
              <a:xfrm>
                <a:off x="1358674" y="4708945"/>
                <a:ext cx="2155096" cy="5201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674" y="4708945"/>
                <a:ext cx="2155096" cy="520195"/>
              </a:xfrm>
              <a:prstGeom prst="rect">
                <a:avLst/>
              </a:prstGeom>
              <a:blipFill>
                <a:blip r:embed="rId8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/>
              <p:cNvSpPr txBox="1">
                <a:spLocks/>
              </p:cNvSpPr>
              <p:nvPr/>
            </p:nvSpPr>
            <p:spPr>
              <a:xfrm>
                <a:off x="1391331" y="5364966"/>
                <a:ext cx="1123269" cy="5201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331" y="5364966"/>
                <a:ext cx="1123269" cy="5201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/>
              <p:cNvSpPr txBox="1">
                <a:spLocks/>
              </p:cNvSpPr>
              <p:nvPr/>
            </p:nvSpPr>
            <p:spPr>
              <a:xfrm>
                <a:off x="359503" y="5364966"/>
                <a:ext cx="999171" cy="5201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03" y="5364966"/>
                <a:ext cx="999171" cy="520195"/>
              </a:xfrm>
              <a:prstGeom prst="rect">
                <a:avLst/>
              </a:prstGeom>
              <a:blipFill>
                <a:blip r:embed="rId10"/>
                <a:stretch>
                  <a:fillRect l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/>
              <p:cNvSpPr txBox="1">
                <a:spLocks/>
              </p:cNvSpPr>
              <p:nvPr/>
            </p:nvSpPr>
            <p:spPr>
              <a:xfrm>
                <a:off x="327122" y="5925595"/>
                <a:ext cx="4114800" cy="520195"/>
              </a:xfrm>
              <a:prstGeom prst="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24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 smtClean="0"/>
                  <a:t>Hence,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 smtClean="0"/>
                  <a:t> is an even function.  </a:t>
                </a:r>
                <a:endParaRPr lang="en-US" dirty="0"/>
              </a:p>
            </p:txBody>
          </p:sp>
        </mc:Choice>
        <mc:Fallback xmlns="">
          <p:sp>
            <p:nvSpPr>
              <p:cNvPr id="3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2" y="5925595"/>
                <a:ext cx="4114800" cy="520195"/>
              </a:xfrm>
              <a:prstGeom prst="rect">
                <a:avLst/>
              </a:prstGeom>
              <a:blipFill>
                <a:blip r:embed="rId11"/>
                <a:stretch>
                  <a:fillRect l="-1630" t="-2353" r="-5037" b="-22353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893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7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7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2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4" grpId="0" animBg="1"/>
      <p:bldP spid="25" grpId="0" build="p"/>
      <p:bldP spid="26" grpId="0" animBg="1"/>
      <p:bldP spid="29" grpId="0" build="p"/>
      <p:bldP spid="30" grpId="0" build="p"/>
      <p:bldP spid="31" grpId="0" build="p"/>
      <p:bldP spid="32" grpId="0" build="p"/>
      <p:bldP spid="33" grpId="0" build="p"/>
      <p:bldP spid="34" grpId="0" build="p"/>
      <p:bldP spid="3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14(continue)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36409" y="1228879"/>
                <a:ext cx="12396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09" y="1228879"/>
                <a:ext cx="123969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185456" y="1044895"/>
                <a:ext cx="949811" cy="824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456" y="1044895"/>
                <a:ext cx="949811" cy="82464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885634" y="824554"/>
                <a:ext cx="4673972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634" y="824554"/>
                <a:ext cx="4673972" cy="126483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3113417" y="992708"/>
                <a:ext cx="1994007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1−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417" y="992708"/>
                <a:ext cx="1994007" cy="9285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4974195" y="1228727"/>
                <a:ext cx="12665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195" y="1228727"/>
                <a:ext cx="1266565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7405037" y="824554"/>
                <a:ext cx="4645938" cy="1595517"/>
              </a:xfrm>
              <a:prstGeom prst="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−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 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     0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037" y="824554"/>
                <a:ext cx="4645938" cy="159551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ounded Rectangle 29"/>
          <p:cNvSpPr/>
          <p:nvPr/>
        </p:nvSpPr>
        <p:spPr>
          <a:xfrm>
            <a:off x="8781317" y="1756368"/>
            <a:ext cx="3159705" cy="5667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36409" y="2793234"/>
                <a:ext cx="9881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09" y="2793234"/>
                <a:ext cx="988155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978260" y="2642616"/>
                <a:ext cx="949811" cy="824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60" y="2642616"/>
                <a:ext cx="949811" cy="82464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709900" y="2429141"/>
                <a:ext cx="3969035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900" y="2429141"/>
                <a:ext cx="3969035" cy="126483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3325758" y="2644305"/>
                <a:ext cx="1994007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1−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758" y="2644305"/>
                <a:ext cx="1994007" cy="92852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136409" y="4331435"/>
                <a:ext cx="6896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09" y="4331435"/>
                <a:ext cx="689611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725501" y="4180817"/>
                <a:ext cx="482824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01" y="4180817"/>
                <a:ext cx="482824" cy="82445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1086935" y="4107847"/>
                <a:ext cx="1007392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935" y="4107847"/>
                <a:ext cx="1007392" cy="90178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1906495" y="3953797"/>
                <a:ext cx="2137252" cy="12098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495" y="3953797"/>
                <a:ext cx="2137252" cy="120988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812156" y="4020891"/>
                <a:ext cx="2301015" cy="953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1−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156" y="4020891"/>
                <a:ext cx="2301015" cy="95321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5946288" y="4020891"/>
                <a:ext cx="2301015" cy="953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1−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288" y="4020891"/>
                <a:ext cx="2301015" cy="95321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8015712" y="4004297"/>
                <a:ext cx="2347181" cy="965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1−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712" y="4004297"/>
                <a:ext cx="2347181" cy="965136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0149844" y="4004297"/>
                <a:ext cx="1429559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+…</m:t>
                      </m:r>
                      <m:d>
                        <m:dPr>
                          <m:begChr m:val="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844" y="4004297"/>
                <a:ext cx="1429559" cy="1051185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136409" y="5240530"/>
                <a:ext cx="1172949" cy="954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09" y="5240530"/>
                <a:ext cx="1172949" cy="95430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138300" y="5288486"/>
                <a:ext cx="1156919" cy="899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300" y="5288486"/>
                <a:ext cx="1156919" cy="899157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2135267" y="5281299"/>
                <a:ext cx="1116972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267" y="5281299"/>
                <a:ext cx="1116972" cy="901785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3086011" y="5288341"/>
                <a:ext cx="1116972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011" y="5288341"/>
                <a:ext cx="1116972" cy="901785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4043031" y="5504333"/>
                <a:ext cx="9017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031" y="5504333"/>
                <a:ext cx="901722" cy="52322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7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0" grpId="1" animBg="1"/>
      <p:bldP spid="31" grpId="0"/>
      <p:bldP spid="32" grpId="0"/>
      <p:bldP spid="33" grpId="0"/>
      <p:bldP spid="34" grpId="0"/>
      <p:bldP spid="44" grpId="0"/>
      <p:bldP spid="45" grpId="0"/>
      <p:bldP spid="51" grpId="0"/>
      <p:bldP spid="52" grpId="0"/>
      <p:bldP spid="3" grpId="0"/>
      <p:bldP spid="53" grpId="0"/>
      <p:bldP spid="54" grpId="0"/>
      <p:bldP spid="55" grpId="0"/>
      <p:bldP spid="56" grpId="0"/>
      <p:bldP spid="57" grpId="0"/>
      <p:bldP spid="58" grpId="0"/>
      <p:bldP spid="60" grpId="0"/>
      <p:bldP spid="6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14(continue)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110651" y="887471"/>
                <a:ext cx="1172949" cy="954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51" y="887471"/>
                <a:ext cx="1172949" cy="9543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112542" y="935427"/>
                <a:ext cx="1156919" cy="899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42" y="935427"/>
                <a:ext cx="1156919" cy="89915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2109509" y="928240"/>
                <a:ext cx="1116972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509" y="928240"/>
                <a:ext cx="1116972" cy="90178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3060253" y="935282"/>
                <a:ext cx="1116972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253" y="935282"/>
                <a:ext cx="1116972" cy="90178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4017273" y="1151274"/>
                <a:ext cx="9017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273" y="1151274"/>
                <a:ext cx="901722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10651" y="2005248"/>
                <a:ext cx="1172949" cy="954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51" y="2005248"/>
                <a:ext cx="1172949" cy="95430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112542" y="2053204"/>
                <a:ext cx="1553310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42" y="2053204"/>
                <a:ext cx="1553310" cy="105118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451784" y="2093718"/>
                <a:ext cx="1195519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784" y="2093718"/>
                <a:ext cx="1195519" cy="90178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3464781" y="2093717"/>
                <a:ext cx="1195519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781" y="2093717"/>
                <a:ext cx="1195519" cy="90178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468134" y="2058587"/>
                <a:ext cx="1469633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 …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34" y="2058587"/>
                <a:ext cx="1469633" cy="105118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99837" y="3255545"/>
                <a:ext cx="1172949" cy="954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37" y="3255545"/>
                <a:ext cx="1172949" cy="95430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1133473" y="3241453"/>
                <a:ext cx="1294713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473" y="3241453"/>
                <a:ext cx="1294713" cy="105118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2214118" y="3270975"/>
                <a:ext cx="1195519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118" y="3270975"/>
                <a:ext cx="1195519" cy="901785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227115" y="3270974"/>
                <a:ext cx="1195519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115" y="3270974"/>
                <a:ext cx="1195519" cy="90178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4230468" y="3235844"/>
                <a:ext cx="1469633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 …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468" y="3235844"/>
                <a:ext cx="1469633" cy="105118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110651" y="4589671"/>
                <a:ext cx="1172949" cy="954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8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51" y="4589671"/>
                <a:ext cx="1172949" cy="95430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1133473" y="4429702"/>
                <a:ext cx="1499962" cy="13492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473" y="4429702"/>
                <a:ext cx="1499962" cy="134928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032885" y="4654763"/>
                <a:ext cx="2387192" cy="899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885" y="4654763"/>
                <a:ext cx="2387192" cy="899157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2153751" y="5167764"/>
                <a:ext cx="19883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751" y="5167764"/>
                <a:ext cx="1988365" cy="5232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2380368" y="5167764"/>
                <a:ext cx="6781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368" y="5167764"/>
                <a:ext cx="678134" cy="52322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474050" y="5437786"/>
                <a:ext cx="7954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050" y="5437786"/>
                <a:ext cx="795411" cy="369332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245363" y="5176176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363" y="5176176"/>
                <a:ext cx="465191" cy="52322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2851633" y="5167764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633" y="5167764"/>
                <a:ext cx="534121" cy="52322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1655189" y="4427126"/>
                <a:ext cx="4331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189" y="4427126"/>
                <a:ext cx="433132" cy="369332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908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5" grpId="0"/>
      <p:bldP spid="36" grpId="0"/>
      <p:bldP spid="37" grpId="0"/>
      <p:bldP spid="38" grpId="0"/>
      <p:bldP spid="46" grpId="0"/>
      <p:bldP spid="47" grpId="0"/>
      <p:bldP spid="48" grpId="0"/>
      <p:bldP spid="49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EE6F8A-299E-48C6-88AB-07A5D66B5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Method:2</a:t>
            </a:r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AB187467-B24C-461E-AC2C-3D726C4FA244}"/>
              </a:ext>
            </a:extLst>
          </p:cNvPr>
          <p:cNvSpPr txBox="1">
            <a:spLocks/>
          </p:cNvSpPr>
          <p:nvPr/>
        </p:nvSpPr>
        <p:spPr>
          <a:xfrm>
            <a:off x="133880" y="1254143"/>
            <a:ext cx="1841678" cy="46800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 smtClean="0"/>
              <a:t>Example:17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151426" y="2982012"/>
            <a:ext cx="1831919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1975558" y="2333399"/>
                <a:ext cx="1012071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expand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800" dirty="0" smtClean="0">
                    <a:solidFill>
                      <a:schemeClr val="tx1"/>
                    </a:solidFill>
                  </a:rPr>
                  <a:t> in  a Fourier series.</a:t>
                </a:r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558" y="2333399"/>
                <a:ext cx="10120716" cy="468000"/>
              </a:xfrm>
              <a:prstGeom prst="rect">
                <a:avLst/>
              </a:prstGeom>
              <a:blipFill rotWithShape="0">
                <a:blip r:embed="rId2"/>
                <a:stretch>
                  <a:fillRect l="-1205" t="-14286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41668" y="3698939"/>
                <a:ext cx="48386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We have,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d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68" y="3698939"/>
                <a:ext cx="4838632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2519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33880" y="4448840"/>
                <a:ext cx="47495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&amp;        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80" y="4448840"/>
                <a:ext cx="474957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33880" y="5198741"/>
                <a:ext cx="472796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&amp;   −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80" y="5198741"/>
                <a:ext cx="4727961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449283" y="4448840"/>
                <a:ext cx="40482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&amp;    2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283" y="4448840"/>
                <a:ext cx="4048224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449283" y="5198741"/>
                <a:ext cx="38863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&amp;     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283" y="5198741"/>
                <a:ext cx="3886320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=""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1983345" y="776342"/>
                <a:ext cx="10120716" cy="15955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800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b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π</m:t>
                            </m:r>
                            <m: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800" b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 −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π</m:t>
                            </m:r>
                            <m:r>
                              <a:rPr lang="en-US" sz="2800" b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m:rPr>
                                <m:sty m:val="p"/>
                              </m:rP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800" b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800" b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π</m:t>
                            </m:r>
                            <m: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800" b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     </m:t>
                            </m:r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800" b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m:rPr>
                                <m:sty m:val="p"/>
                              </m:rP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800" b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sz="28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d>
                  </m:oMath>
                </a14:m>
                <a:r>
                  <a:rPr lang="en-IN" sz="28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 for all x then</a:t>
                </a:r>
                <a:endParaRPr lang="en-IN" sz="2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345" y="776342"/>
                <a:ext cx="10120716" cy="1595517"/>
              </a:xfrm>
              <a:prstGeom prst="rect">
                <a:avLst/>
              </a:prstGeom>
              <a:blipFill rotWithShape="0">
                <a:blip r:embed="rId8"/>
                <a:stretch>
                  <a:fillRect l="-12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62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  <p:bldP spid="14" grpId="0"/>
      <p:bldP spid="15" grpId="0"/>
      <p:bldP spid="16" grpId="0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</a:t>
                </a:r>
                <a:r>
                  <a:rPr lang="en-IN" dirty="0" smtClean="0"/>
                  <a:t>2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17(continue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267256" y="987811"/>
                <a:ext cx="481093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2800" dirty="0" smtClean="0"/>
                  <a:t>Clearly,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80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 is an even function.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56" y="987811"/>
                <a:ext cx="4810930" cy="468000"/>
              </a:xfrm>
              <a:prstGeom prst="rect">
                <a:avLst/>
              </a:prstGeom>
              <a:blipFill rotWithShape="0">
                <a:blip r:embed="rId3"/>
                <a:stretch>
                  <a:fillRect l="-2662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267256" y="1732421"/>
                <a:ext cx="593408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2800" dirty="0" smtClean="0"/>
                  <a:t>Hence, 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sz="28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800" dirty="0" smtClean="0"/>
                  <a:t> 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56" y="1732421"/>
                <a:ext cx="5934087" cy="468000"/>
              </a:xfrm>
              <a:prstGeom prst="rect">
                <a:avLst/>
              </a:prstGeom>
              <a:blipFill rotWithShape="0">
                <a:blip r:embed="rId4"/>
                <a:stretch>
                  <a:fillRect l="-2158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242571" y="2715035"/>
                <a:ext cx="3061543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571" y="2715035"/>
                <a:ext cx="3061543" cy="139942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73752" y="315313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52" y="3153136"/>
                <a:ext cx="1068819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634021" y="4131420"/>
                <a:ext cx="2720360" cy="1352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21" y="4131420"/>
                <a:ext cx="2720360" cy="135267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267256" y="5660691"/>
                <a:ext cx="4810930" cy="45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2800" dirty="0" smtClean="0"/>
                  <a:t>Since,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80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 is an even function.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56" y="5660691"/>
                <a:ext cx="4810930" cy="457600"/>
              </a:xfrm>
              <a:prstGeom prst="rect">
                <a:avLst/>
              </a:prstGeom>
              <a:blipFill rotWithShape="0">
                <a:blip r:embed="rId8"/>
                <a:stretch>
                  <a:fillRect l="-2662" t="-14667" b="-50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/>
          <p:cNvCxnSpPr/>
          <p:nvPr/>
        </p:nvCxnSpPr>
        <p:spPr>
          <a:xfrm>
            <a:off x="6323794" y="922495"/>
            <a:ext cx="0" cy="5519384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7441688" y="1056082"/>
                <a:ext cx="1914306" cy="1353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/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688" y="1056082"/>
                <a:ext cx="1914306" cy="135306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740141" y="1443201"/>
                <a:ext cx="12970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41" y="1443201"/>
                <a:ext cx="129702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7441688" y="2698421"/>
                <a:ext cx="1914306" cy="1353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/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688" y="2698421"/>
                <a:ext cx="1914306" cy="135306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8740141" y="3085540"/>
                <a:ext cx="18361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141" y="3085540"/>
                <a:ext cx="1836144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7441688" y="4340760"/>
                <a:ext cx="8502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1688" y="4340760"/>
                <a:ext cx="850297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44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0" grpId="0"/>
      <p:bldP spid="31" grpId="0"/>
      <p:bldP spid="33" grpId="0"/>
      <p:bldP spid="4" grpId="0"/>
      <p:bldP spid="34" grpId="0"/>
      <p:bldP spid="35" grpId="0"/>
      <p:bldP spid="5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8764204" y="5355105"/>
                <a:ext cx="924869" cy="1157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]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204" y="5355105"/>
                <a:ext cx="924869" cy="115730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17(continue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660213" y="956573"/>
                <a:ext cx="4777655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213" y="956573"/>
                <a:ext cx="4777655" cy="139942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075050" y="2434127"/>
                <a:ext cx="3698577" cy="1352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050" y="2434127"/>
                <a:ext cx="3698577" cy="135267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075050" y="3939614"/>
                <a:ext cx="1914307" cy="1353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/>
                      </m:nary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050" y="3939614"/>
                <a:ext cx="1914307" cy="135306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373147" y="4354535"/>
                <a:ext cx="13812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147" y="4354535"/>
                <a:ext cx="1381211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2176121" y="5482868"/>
                <a:ext cx="1004185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121" y="5482868"/>
                <a:ext cx="1004185" cy="90178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616471" y="4354535"/>
                <a:ext cx="16348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471" y="4354535"/>
                <a:ext cx="1634807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061322" y="5408167"/>
                <a:ext cx="774506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322" y="5408167"/>
                <a:ext cx="774506" cy="105118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551346" y="5672149"/>
                <a:ext cx="13812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346" y="5672149"/>
                <a:ext cx="1381211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593900" y="5672149"/>
                <a:ext cx="10309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900" y="5672149"/>
                <a:ext cx="1030923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697734" y="5482868"/>
                <a:ext cx="1665328" cy="9051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734" y="5482868"/>
                <a:ext cx="1665328" cy="9051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379764" y="5520023"/>
                <a:ext cx="1961178" cy="8274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764" y="5520023"/>
                <a:ext cx="1961178" cy="827471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222400" y="5672148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400" y="5672148"/>
                <a:ext cx="534121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6245048" y="5672148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48" y="5672148"/>
                <a:ext cx="534121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630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0" grpId="0"/>
      <p:bldP spid="31" grpId="0"/>
      <p:bldP spid="32" grpId="0"/>
      <p:bldP spid="23" grpId="0"/>
      <p:bldP spid="26" grpId="0"/>
      <p:bldP spid="59" grpId="0"/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6965661" y="2427496"/>
                <a:ext cx="731226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661" y="2427496"/>
                <a:ext cx="731226" cy="105118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17(continue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8764204" y="930342"/>
                <a:ext cx="924869" cy="1157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]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204" y="930342"/>
                <a:ext cx="924869" cy="11573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176121" y="1058105"/>
                <a:ext cx="1004185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121" y="1058105"/>
                <a:ext cx="1004185" cy="90178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61322" y="983404"/>
                <a:ext cx="774506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322" y="983404"/>
                <a:ext cx="774506" cy="105118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551346" y="1247386"/>
                <a:ext cx="13812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346" y="1247386"/>
                <a:ext cx="1381211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593900" y="1247386"/>
                <a:ext cx="10309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900" y="1247386"/>
                <a:ext cx="1030923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697734" y="1058105"/>
                <a:ext cx="1665328" cy="9051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734" y="1058105"/>
                <a:ext cx="1665328" cy="9051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7379764" y="1095260"/>
                <a:ext cx="1961178" cy="8274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764" y="1095260"/>
                <a:ext cx="1961178" cy="82747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3222400" y="1247385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400" y="1247385"/>
                <a:ext cx="534121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6245048" y="1247385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048" y="1247385"/>
                <a:ext cx="534121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176121" y="2496073"/>
                <a:ext cx="1004185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121" y="2496073"/>
                <a:ext cx="1004185" cy="90178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3064568" y="2421372"/>
                <a:ext cx="774506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568" y="2421372"/>
                <a:ext cx="774506" cy="1051185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/>
              <p:cNvSpPr/>
              <p:nvPr/>
            </p:nvSpPr>
            <p:spPr>
              <a:xfrm>
                <a:off x="3222400" y="2496073"/>
                <a:ext cx="2328586" cy="9140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400" y="2496073"/>
                <a:ext cx="2328586" cy="91403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5322237" y="2692994"/>
                <a:ext cx="5309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237" y="2692994"/>
                <a:ext cx="530915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/>
              <p:cNvSpPr/>
              <p:nvPr/>
            </p:nvSpPr>
            <p:spPr>
              <a:xfrm>
                <a:off x="5682809" y="2497588"/>
                <a:ext cx="1778756" cy="9140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809" y="2497588"/>
                <a:ext cx="1778756" cy="91403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3480665" y="2710838"/>
                <a:ext cx="5309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665" y="2710838"/>
                <a:ext cx="530915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3835828" y="2472155"/>
                <a:ext cx="1347164" cy="9257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828" y="2472155"/>
                <a:ext cx="1347164" cy="925703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5932621" y="2715862"/>
                <a:ext cx="5309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621" y="2715862"/>
                <a:ext cx="530915" cy="5232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256143" y="2496073"/>
                <a:ext cx="869597" cy="899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143" y="2496073"/>
                <a:ext cx="869597" cy="899157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2176121" y="3879627"/>
                <a:ext cx="1004185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121" y="3879627"/>
                <a:ext cx="1004185" cy="901785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3061322" y="3785614"/>
                <a:ext cx="774506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322" y="3785614"/>
                <a:ext cx="774506" cy="1051185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281471" y="4075080"/>
                <a:ext cx="5309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471" y="4075080"/>
                <a:ext cx="530915" cy="52322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3636634" y="3836397"/>
                <a:ext cx="1347164" cy="9257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634" y="3836397"/>
                <a:ext cx="1347164" cy="925703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5524917" y="3804926"/>
                <a:ext cx="731226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917" y="3804926"/>
                <a:ext cx="731226" cy="1051185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4819166" y="4075080"/>
                <a:ext cx="5309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166" y="4075080"/>
                <a:ext cx="530915" cy="52322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5158634" y="3882255"/>
                <a:ext cx="869597" cy="899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634" y="3882255"/>
                <a:ext cx="869597" cy="899157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2176121" y="5262764"/>
                <a:ext cx="1004185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121" y="5262764"/>
                <a:ext cx="1004185" cy="901785"/>
              </a:xfrm>
              <a:prstGeom prst="rect">
                <a:avLst/>
              </a:prstGeom>
              <a:blipFill rotWithShape="0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3023995" y="5169170"/>
                <a:ext cx="2326086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995" y="5169170"/>
                <a:ext cx="2326086" cy="1051185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249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5" grpId="0"/>
      <p:bldP spid="36" grpId="0"/>
      <p:bldP spid="37" grpId="0"/>
      <p:bldP spid="38" grpId="0"/>
      <p:bldP spid="39" grpId="0"/>
      <p:bldP spid="41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245" y="869806"/>
                <a:ext cx="11929641" cy="5590565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Now , Fourier series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is,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45" y="869806"/>
                <a:ext cx="11929641" cy="5590565"/>
              </a:xfrm>
              <a:blipFill rotWithShape="0">
                <a:blip r:embed="rId2"/>
                <a:stretch>
                  <a:fillRect l="-1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17(continue</a:t>
                </a:r>
                <a:r>
                  <a:rPr lang="en-IN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4022" y="5454531"/>
                <a:ext cx="1371600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22" y="5454531"/>
                <a:ext cx="1371600" cy="100584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230953" y="5454531"/>
                <a:ext cx="3558606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</m:s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953" y="5454531"/>
                <a:ext cx="3558606" cy="100584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14245" y="3892374"/>
                <a:ext cx="1214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3892374"/>
                <a:ext cx="121405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134141" y="3767180"/>
                <a:ext cx="718466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141" y="3767180"/>
                <a:ext cx="718466" cy="82445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630691" y="3563320"/>
                <a:ext cx="1492139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/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691" y="3563320"/>
                <a:ext cx="1492139" cy="126483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658796" y="3670143"/>
                <a:ext cx="2702919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796" y="3670143"/>
                <a:ext cx="2702919" cy="105118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5137619" y="3934125"/>
                <a:ext cx="14412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619" y="3934125"/>
                <a:ext cx="144129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09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8" grpId="1" animBg="1"/>
      <p:bldP spid="9" grpId="0" animBg="1"/>
      <p:bldP spid="9" grpId="1" animBg="1"/>
      <p:bldP spid="17" grpId="0"/>
      <p:bldP spid="18" grpId="0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IN MIND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732814"/>
                <a:ext cx="7837163" cy="1723002"/>
              </a:xfrm>
            </p:spPr>
            <p:txBody>
              <a:bodyPr/>
              <a:lstStyle/>
              <a:p>
                <a:r>
                  <a:rPr lang="en-US" dirty="0" smtClean="0"/>
                  <a:t>Recall:</a:t>
                </a:r>
              </a:p>
              <a:p>
                <a:pPr lvl="1" algn="l">
                  <a:lnSpc>
                    <a:spcPct val="15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an </a:t>
                </a:r>
                <a:r>
                  <a:rPr lang="en-US" dirty="0"/>
                  <a:t>even function</a:t>
                </a:r>
                <a:r>
                  <a:rPr lang="en-US" dirty="0" smtClean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 smtClean="0"/>
                  <a:t>. </a:t>
                </a:r>
                <a:endParaRPr lang="en-US" dirty="0"/>
              </a:p>
              <a:p>
                <a:pPr lvl="1" algn="l">
                  <a:lnSpc>
                    <a:spcPct val="15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:r>
                  <a:rPr lang="en-US" dirty="0" smtClean="0"/>
                  <a:t>an odd </a:t>
                </a:r>
                <a:r>
                  <a:rPr lang="en-US" dirty="0"/>
                  <a:t>function</a:t>
                </a:r>
                <a:r>
                  <a:rPr lang="en-US" dirty="0" smtClean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=−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732814"/>
                <a:ext cx="7837163" cy="1723002"/>
              </a:xfrm>
              <a:blipFill>
                <a:blip r:embed="rId2"/>
                <a:stretch>
                  <a:fillRect l="-1479" t="-6007" b="-3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/>
          <p:cNvSpPr txBox="1">
            <a:spLocks/>
          </p:cNvSpPr>
          <p:nvPr/>
        </p:nvSpPr>
        <p:spPr>
          <a:xfrm>
            <a:off x="327123" y="2608060"/>
            <a:ext cx="1384112" cy="52019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CASE – </a:t>
            </a:r>
            <a:r>
              <a:rPr lang="en-US" dirty="0" smtClean="0"/>
              <a:t>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/>
              <p:cNvSpPr txBox="1">
                <a:spLocks/>
              </p:cNvSpPr>
              <p:nvPr/>
            </p:nvSpPr>
            <p:spPr>
              <a:xfrm>
                <a:off x="1619794" y="3380486"/>
                <a:ext cx="1789612" cy="5201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794" y="3380486"/>
                <a:ext cx="1789612" cy="520195"/>
              </a:xfrm>
              <a:prstGeom prst="rect">
                <a:avLst/>
              </a:prstGeom>
              <a:blipFill>
                <a:blip r:embed="rId3"/>
                <a:stretch>
                  <a:fillRect l="-683"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/>
              <p:cNvSpPr txBox="1">
                <a:spLocks/>
              </p:cNvSpPr>
              <p:nvPr/>
            </p:nvSpPr>
            <p:spPr>
              <a:xfrm>
                <a:off x="1846215" y="2608059"/>
                <a:ext cx="4937760" cy="520195"/>
              </a:xfrm>
              <a:prstGeom prst="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24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 smtClean="0"/>
                  <a:t>Let,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/>
                  <a:t> 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both </a:t>
                </a:r>
                <a:r>
                  <a:rPr lang="en-US" dirty="0" smtClean="0"/>
                  <a:t>be odd </a:t>
                </a:r>
                <a:r>
                  <a:rPr lang="en-US" dirty="0"/>
                  <a:t>functions.</a:t>
                </a:r>
              </a:p>
            </p:txBody>
          </p:sp>
        </mc:Choice>
        <mc:Fallback xmlns="">
          <p:sp>
            <p:nvSpPr>
              <p:cNvPr id="2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215" y="2608059"/>
                <a:ext cx="4937760" cy="520195"/>
              </a:xfrm>
              <a:prstGeom prst="rect">
                <a:avLst/>
              </a:prstGeom>
              <a:blipFill>
                <a:blip r:embed="rId4"/>
                <a:stretch>
                  <a:fillRect l="-1481" t="-2353" r="-1235" b="-22353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/>
              <p:cNvSpPr txBox="1">
                <a:spLocks/>
              </p:cNvSpPr>
              <p:nvPr/>
            </p:nvSpPr>
            <p:spPr>
              <a:xfrm>
                <a:off x="327122" y="3380486"/>
                <a:ext cx="1292672" cy="5201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2" y="3380486"/>
                <a:ext cx="1292672" cy="5201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/>
              <p:cNvSpPr txBox="1">
                <a:spLocks/>
              </p:cNvSpPr>
              <p:nvPr/>
            </p:nvSpPr>
            <p:spPr>
              <a:xfrm>
                <a:off x="1846215" y="4052924"/>
                <a:ext cx="2286000" cy="5201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215" y="4052924"/>
                <a:ext cx="2286000" cy="520195"/>
              </a:xfrm>
              <a:prstGeom prst="rect">
                <a:avLst/>
              </a:prstGeom>
              <a:blipFill>
                <a:blip r:embed="rId6"/>
                <a:stretch>
                  <a:fillRect l="-1067"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/>
              <p:cNvSpPr txBox="1">
                <a:spLocks/>
              </p:cNvSpPr>
              <p:nvPr/>
            </p:nvSpPr>
            <p:spPr>
              <a:xfrm>
                <a:off x="327122" y="4052924"/>
                <a:ext cx="1554480" cy="5201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2" y="4052924"/>
                <a:ext cx="1554480" cy="5201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/>
              <p:cNvSpPr txBox="1">
                <a:spLocks/>
              </p:cNvSpPr>
              <p:nvPr/>
            </p:nvSpPr>
            <p:spPr>
              <a:xfrm>
                <a:off x="1358674" y="4708945"/>
                <a:ext cx="2651760" cy="5201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⋅−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674" y="4708945"/>
                <a:ext cx="2651760" cy="520195"/>
              </a:xfrm>
              <a:prstGeom prst="rect">
                <a:avLst/>
              </a:prstGeom>
              <a:blipFill>
                <a:blip r:embed="rId8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/>
              <p:cNvSpPr txBox="1">
                <a:spLocks/>
              </p:cNvSpPr>
              <p:nvPr/>
            </p:nvSpPr>
            <p:spPr>
              <a:xfrm>
                <a:off x="1358674" y="5364966"/>
                <a:ext cx="1123269" cy="5201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674" y="5364966"/>
                <a:ext cx="1123269" cy="5201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/>
              <p:cNvSpPr txBox="1">
                <a:spLocks/>
              </p:cNvSpPr>
              <p:nvPr/>
            </p:nvSpPr>
            <p:spPr>
              <a:xfrm>
                <a:off x="333377" y="5364966"/>
                <a:ext cx="999171" cy="5201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77" y="5364966"/>
                <a:ext cx="999171" cy="520195"/>
              </a:xfrm>
              <a:prstGeom prst="rect">
                <a:avLst/>
              </a:prstGeom>
              <a:blipFill>
                <a:blip r:embed="rId10"/>
                <a:stretch>
                  <a:fillRect l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/>
              <p:cNvSpPr txBox="1">
                <a:spLocks/>
              </p:cNvSpPr>
              <p:nvPr/>
            </p:nvSpPr>
            <p:spPr>
              <a:xfrm>
                <a:off x="327122" y="5925595"/>
                <a:ext cx="4114800" cy="520195"/>
              </a:xfrm>
              <a:prstGeom prst="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24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 smtClean="0"/>
                  <a:t>Hence,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 smtClean="0"/>
                  <a:t> is an even function.  </a:t>
                </a:r>
                <a:endParaRPr lang="en-US" dirty="0"/>
              </a:p>
            </p:txBody>
          </p:sp>
        </mc:Choice>
        <mc:Fallback xmlns="">
          <p:sp>
            <p:nvSpPr>
              <p:cNvPr id="3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2" y="5925595"/>
                <a:ext cx="4114800" cy="520195"/>
              </a:xfrm>
              <a:prstGeom prst="rect">
                <a:avLst/>
              </a:prstGeom>
              <a:blipFill>
                <a:blip r:embed="rId11"/>
                <a:stretch>
                  <a:fillRect l="-1630" t="-2353" r="-5037" b="-22353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1091299" y="4705591"/>
                <a:ext cx="2651760" cy="5201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99" y="4705591"/>
                <a:ext cx="2651760" cy="520195"/>
              </a:xfrm>
              <a:prstGeom prst="rect">
                <a:avLst/>
              </a:prstGeom>
              <a:blipFill>
                <a:blip r:embed="rId12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04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7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7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7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1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build="p"/>
      <p:bldP spid="26" grpId="0" animBg="1"/>
      <p:bldP spid="29" grpId="0" build="p"/>
      <p:bldP spid="30" grpId="0" build="p"/>
      <p:bldP spid="31" grpId="0" build="p"/>
      <p:bldP spid="32" grpId="0" build="p"/>
      <p:bldP spid="32" grpId="1" build="allAtOnce"/>
      <p:bldP spid="33" grpId="0" build="p"/>
      <p:bldP spid="34" grpId="0" build="p"/>
      <p:bldP spid="35" grpId="0" animBg="1"/>
      <p:bldP spid="1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IN MIND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732814"/>
                <a:ext cx="7837163" cy="1723002"/>
              </a:xfrm>
            </p:spPr>
            <p:txBody>
              <a:bodyPr/>
              <a:lstStyle/>
              <a:p>
                <a:r>
                  <a:rPr lang="en-US" dirty="0" smtClean="0"/>
                  <a:t>Recall:</a:t>
                </a:r>
              </a:p>
              <a:p>
                <a:pPr lvl="1" algn="l">
                  <a:lnSpc>
                    <a:spcPct val="15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an </a:t>
                </a:r>
                <a:r>
                  <a:rPr lang="en-US" dirty="0"/>
                  <a:t>even function</a:t>
                </a:r>
                <a:r>
                  <a:rPr lang="en-US" dirty="0" smtClean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 smtClean="0"/>
                  <a:t>. </a:t>
                </a:r>
                <a:endParaRPr lang="en-US" dirty="0"/>
              </a:p>
              <a:p>
                <a:pPr lvl="1" algn="l">
                  <a:lnSpc>
                    <a:spcPct val="15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:r>
                  <a:rPr lang="en-US" dirty="0" smtClean="0"/>
                  <a:t>an odd </a:t>
                </a:r>
                <a:r>
                  <a:rPr lang="en-US" dirty="0"/>
                  <a:t>function</a:t>
                </a:r>
                <a:r>
                  <a:rPr lang="en-US" dirty="0" smtClean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=−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732814"/>
                <a:ext cx="7837163" cy="1723002"/>
              </a:xfrm>
              <a:blipFill>
                <a:blip r:embed="rId2"/>
                <a:stretch>
                  <a:fillRect l="-1479" t="-6007" b="-3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/>
          <p:cNvSpPr txBox="1">
            <a:spLocks/>
          </p:cNvSpPr>
          <p:nvPr/>
        </p:nvSpPr>
        <p:spPr>
          <a:xfrm>
            <a:off x="327123" y="2608060"/>
            <a:ext cx="1384112" cy="52019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CASE – </a:t>
            </a:r>
            <a:r>
              <a:rPr lang="en-US" dirty="0" smtClean="0"/>
              <a:t>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/>
              <p:cNvSpPr txBox="1">
                <a:spLocks/>
              </p:cNvSpPr>
              <p:nvPr/>
            </p:nvSpPr>
            <p:spPr>
              <a:xfrm>
                <a:off x="1619794" y="3380486"/>
                <a:ext cx="1789612" cy="5201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794" y="3380486"/>
                <a:ext cx="1789612" cy="520195"/>
              </a:xfrm>
              <a:prstGeom prst="rect">
                <a:avLst/>
              </a:prstGeom>
              <a:blipFill>
                <a:blip r:embed="rId3"/>
                <a:stretch>
                  <a:fillRect l="-683"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/>
              <p:cNvSpPr txBox="1">
                <a:spLocks/>
              </p:cNvSpPr>
              <p:nvPr/>
            </p:nvSpPr>
            <p:spPr>
              <a:xfrm>
                <a:off x="1846215" y="2608059"/>
                <a:ext cx="5669280" cy="520195"/>
              </a:xfrm>
              <a:prstGeom prst="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24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 smtClean="0"/>
                  <a:t>Let,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be an even </a:t>
                </a:r>
                <a:r>
                  <a:rPr lang="en-US" dirty="0"/>
                  <a:t>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be odd </a:t>
                </a:r>
                <a:r>
                  <a:rPr lang="en-US" dirty="0"/>
                  <a:t>functions.</a:t>
                </a:r>
              </a:p>
            </p:txBody>
          </p:sp>
        </mc:Choice>
        <mc:Fallback xmlns="">
          <p:sp>
            <p:nvSpPr>
              <p:cNvPr id="2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215" y="2608059"/>
                <a:ext cx="5669280" cy="520195"/>
              </a:xfrm>
              <a:prstGeom prst="rect">
                <a:avLst/>
              </a:prstGeom>
              <a:blipFill>
                <a:blip r:embed="rId4"/>
                <a:stretch>
                  <a:fillRect l="-1398" t="-2353" r="-1290" b="-22353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/>
              <p:cNvSpPr txBox="1">
                <a:spLocks/>
              </p:cNvSpPr>
              <p:nvPr/>
            </p:nvSpPr>
            <p:spPr>
              <a:xfrm>
                <a:off x="327122" y="3380486"/>
                <a:ext cx="1292672" cy="5201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2" y="3380486"/>
                <a:ext cx="1292672" cy="5201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/>
              <p:cNvSpPr txBox="1">
                <a:spLocks/>
              </p:cNvSpPr>
              <p:nvPr/>
            </p:nvSpPr>
            <p:spPr>
              <a:xfrm>
                <a:off x="1846215" y="4052924"/>
                <a:ext cx="2286000" cy="5201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215" y="4052924"/>
                <a:ext cx="2286000" cy="520195"/>
              </a:xfrm>
              <a:prstGeom prst="rect">
                <a:avLst/>
              </a:prstGeom>
              <a:blipFill>
                <a:blip r:embed="rId6"/>
                <a:stretch>
                  <a:fillRect l="-1067"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/>
              <p:cNvSpPr txBox="1">
                <a:spLocks/>
              </p:cNvSpPr>
              <p:nvPr/>
            </p:nvSpPr>
            <p:spPr>
              <a:xfrm>
                <a:off x="327122" y="4052924"/>
                <a:ext cx="1554480" cy="5201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2" y="4052924"/>
                <a:ext cx="1554480" cy="5201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/>
              <p:cNvSpPr txBox="1">
                <a:spLocks/>
              </p:cNvSpPr>
              <p:nvPr/>
            </p:nvSpPr>
            <p:spPr>
              <a:xfrm>
                <a:off x="1384800" y="4708945"/>
                <a:ext cx="2377440" cy="5201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⋅−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800" y="4708945"/>
                <a:ext cx="2377440" cy="520195"/>
              </a:xfrm>
              <a:prstGeom prst="rect">
                <a:avLst/>
              </a:prstGeom>
              <a:blipFill>
                <a:blip r:embed="rId8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/>
              <p:cNvSpPr txBox="1">
                <a:spLocks/>
              </p:cNvSpPr>
              <p:nvPr/>
            </p:nvSpPr>
            <p:spPr>
              <a:xfrm>
                <a:off x="1358674" y="5364966"/>
                <a:ext cx="1397589" cy="5201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674" y="5364966"/>
                <a:ext cx="1397589" cy="5201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/>
              <p:cNvSpPr txBox="1">
                <a:spLocks/>
              </p:cNvSpPr>
              <p:nvPr/>
            </p:nvSpPr>
            <p:spPr>
              <a:xfrm>
                <a:off x="333377" y="5364966"/>
                <a:ext cx="999171" cy="5201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77" y="5364966"/>
                <a:ext cx="999171" cy="520195"/>
              </a:xfrm>
              <a:prstGeom prst="rect">
                <a:avLst/>
              </a:prstGeom>
              <a:blipFill>
                <a:blip r:embed="rId10"/>
                <a:stretch>
                  <a:fillRect l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/>
              <p:cNvSpPr txBox="1">
                <a:spLocks/>
              </p:cNvSpPr>
              <p:nvPr/>
            </p:nvSpPr>
            <p:spPr>
              <a:xfrm>
                <a:off x="327122" y="5925595"/>
                <a:ext cx="4023360" cy="520195"/>
              </a:xfrm>
              <a:prstGeom prst="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24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 smtClean="0"/>
                  <a:t>Hence,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 smtClean="0"/>
                  <a:t> is an odd function.  </a:t>
                </a:r>
                <a:endParaRPr lang="en-US" dirty="0"/>
              </a:p>
            </p:txBody>
          </p:sp>
        </mc:Choice>
        <mc:Fallback xmlns="">
          <p:sp>
            <p:nvSpPr>
              <p:cNvPr id="3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2" y="5925595"/>
                <a:ext cx="4023360" cy="520195"/>
              </a:xfrm>
              <a:prstGeom prst="rect">
                <a:avLst/>
              </a:prstGeom>
              <a:blipFill>
                <a:blip r:embed="rId11"/>
                <a:stretch>
                  <a:fillRect l="-1515" t="-2353" r="-4848" b="-22353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 txBox="1">
                <a:spLocks/>
              </p:cNvSpPr>
              <p:nvPr/>
            </p:nvSpPr>
            <p:spPr>
              <a:xfrm>
                <a:off x="1247640" y="4712986"/>
                <a:ext cx="2651760" cy="5201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640" y="4712986"/>
                <a:ext cx="2651760" cy="520195"/>
              </a:xfrm>
              <a:prstGeom prst="rect">
                <a:avLst/>
              </a:prstGeom>
              <a:blipFill>
                <a:blip r:embed="rId12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488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7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7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7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1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build="p"/>
      <p:bldP spid="26" grpId="0" animBg="1"/>
      <p:bldP spid="29" grpId="0" build="p"/>
      <p:bldP spid="30" grpId="0" build="p"/>
      <p:bldP spid="31" grpId="0" build="p"/>
      <p:bldP spid="32" grpId="0" build="p"/>
      <p:bldP spid="32" grpId="1" build="allAtOnce"/>
      <p:bldP spid="33" grpId="0" build="p"/>
      <p:bldP spid="34" grpId="0" build="p"/>
      <p:bldP spid="35" grpId="0" animBg="1"/>
      <p:bldP spid="1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IN MIND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732814"/>
                <a:ext cx="7837163" cy="1723002"/>
              </a:xfrm>
            </p:spPr>
            <p:txBody>
              <a:bodyPr/>
              <a:lstStyle/>
              <a:p>
                <a:r>
                  <a:rPr lang="en-US" dirty="0" smtClean="0"/>
                  <a:t>Recall:</a:t>
                </a:r>
              </a:p>
              <a:p>
                <a:pPr lvl="1" algn="l">
                  <a:lnSpc>
                    <a:spcPct val="15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an </a:t>
                </a:r>
                <a:r>
                  <a:rPr lang="en-US" dirty="0"/>
                  <a:t>even function</a:t>
                </a:r>
                <a:r>
                  <a:rPr lang="en-US" dirty="0" smtClean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 smtClean="0"/>
                  <a:t>. </a:t>
                </a:r>
                <a:endParaRPr lang="en-US" dirty="0"/>
              </a:p>
              <a:p>
                <a:pPr lvl="1" algn="l">
                  <a:lnSpc>
                    <a:spcPct val="15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:r>
                  <a:rPr lang="en-US" dirty="0" smtClean="0"/>
                  <a:t>an odd </a:t>
                </a:r>
                <a:r>
                  <a:rPr lang="en-US" dirty="0"/>
                  <a:t>function</a:t>
                </a:r>
                <a:r>
                  <a:rPr lang="en-US" dirty="0" smtClean="0"/>
                  <a:t>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=−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732814"/>
                <a:ext cx="7837163" cy="1723002"/>
              </a:xfrm>
              <a:blipFill>
                <a:blip r:embed="rId2"/>
                <a:stretch>
                  <a:fillRect l="-1479" t="-6007" b="-3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/>
          <p:cNvSpPr txBox="1">
            <a:spLocks/>
          </p:cNvSpPr>
          <p:nvPr/>
        </p:nvSpPr>
        <p:spPr>
          <a:xfrm>
            <a:off x="327123" y="2608060"/>
            <a:ext cx="1384112" cy="520195"/>
          </a:xfrm>
          <a:prstGeom prst="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CASE – </a:t>
            </a:r>
            <a:r>
              <a:rPr lang="en-US" dirty="0" smtClean="0"/>
              <a:t>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/>
              <p:cNvSpPr txBox="1">
                <a:spLocks/>
              </p:cNvSpPr>
              <p:nvPr/>
            </p:nvSpPr>
            <p:spPr>
              <a:xfrm>
                <a:off x="1619794" y="3380486"/>
                <a:ext cx="1789612" cy="5201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794" y="3380486"/>
                <a:ext cx="1789612" cy="520195"/>
              </a:xfrm>
              <a:prstGeom prst="rect">
                <a:avLst/>
              </a:prstGeom>
              <a:blipFill>
                <a:blip r:embed="rId3"/>
                <a:stretch>
                  <a:fillRect l="-683"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/>
              <p:cNvSpPr txBox="1">
                <a:spLocks/>
              </p:cNvSpPr>
              <p:nvPr/>
            </p:nvSpPr>
            <p:spPr>
              <a:xfrm>
                <a:off x="1846215" y="2608059"/>
                <a:ext cx="5669280" cy="520195"/>
              </a:xfrm>
              <a:prstGeom prst="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24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 smtClean="0"/>
                  <a:t>Let,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be an odd </a:t>
                </a:r>
                <a:r>
                  <a:rPr lang="en-US" dirty="0"/>
                  <a:t>&amp;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be even </a:t>
                </a:r>
                <a:r>
                  <a:rPr lang="en-US" dirty="0"/>
                  <a:t>functions.</a:t>
                </a:r>
              </a:p>
            </p:txBody>
          </p:sp>
        </mc:Choice>
        <mc:Fallback xmlns="">
          <p:sp>
            <p:nvSpPr>
              <p:cNvPr id="2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215" y="2608059"/>
                <a:ext cx="5669280" cy="520195"/>
              </a:xfrm>
              <a:prstGeom prst="rect">
                <a:avLst/>
              </a:prstGeom>
              <a:blipFill>
                <a:blip r:embed="rId4"/>
                <a:stretch>
                  <a:fillRect l="-1398" t="-2353" r="-1290" b="-22353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/>
              <p:cNvSpPr txBox="1">
                <a:spLocks/>
              </p:cNvSpPr>
              <p:nvPr/>
            </p:nvSpPr>
            <p:spPr>
              <a:xfrm>
                <a:off x="327122" y="3380486"/>
                <a:ext cx="1292672" cy="5201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2" y="3380486"/>
                <a:ext cx="1292672" cy="5201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/>
              <p:cNvSpPr txBox="1">
                <a:spLocks/>
              </p:cNvSpPr>
              <p:nvPr/>
            </p:nvSpPr>
            <p:spPr>
              <a:xfrm>
                <a:off x="1846215" y="4052924"/>
                <a:ext cx="2286000" cy="5201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215" y="4052924"/>
                <a:ext cx="2286000" cy="520195"/>
              </a:xfrm>
              <a:prstGeom prst="rect">
                <a:avLst/>
              </a:prstGeom>
              <a:blipFill>
                <a:blip r:embed="rId6"/>
                <a:stretch>
                  <a:fillRect l="-1067" b="-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/>
              <p:cNvSpPr txBox="1">
                <a:spLocks/>
              </p:cNvSpPr>
              <p:nvPr/>
            </p:nvSpPr>
            <p:spPr>
              <a:xfrm>
                <a:off x="327122" y="4052924"/>
                <a:ext cx="1554480" cy="5201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2" y="4052924"/>
                <a:ext cx="1554480" cy="5201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/>
              <p:cNvSpPr txBox="1">
                <a:spLocks/>
              </p:cNvSpPr>
              <p:nvPr/>
            </p:nvSpPr>
            <p:spPr>
              <a:xfrm>
                <a:off x="1384800" y="4708945"/>
                <a:ext cx="2377440" cy="5201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k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800" y="4708945"/>
                <a:ext cx="2377440" cy="520195"/>
              </a:xfrm>
              <a:prstGeom prst="rect">
                <a:avLst/>
              </a:prstGeom>
              <a:blipFill>
                <a:blip r:embed="rId8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/>
              <p:cNvSpPr txBox="1">
                <a:spLocks/>
              </p:cNvSpPr>
              <p:nvPr/>
            </p:nvSpPr>
            <p:spPr>
              <a:xfrm>
                <a:off x="1358674" y="5364966"/>
                <a:ext cx="1397589" cy="5201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674" y="5364966"/>
                <a:ext cx="1397589" cy="5201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/>
              <p:cNvSpPr txBox="1">
                <a:spLocks/>
              </p:cNvSpPr>
              <p:nvPr/>
            </p:nvSpPr>
            <p:spPr>
              <a:xfrm>
                <a:off x="333377" y="5364966"/>
                <a:ext cx="999171" cy="5201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77" y="5364966"/>
                <a:ext cx="999171" cy="520195"/>
              </a:xfrm>
              <a:prstGeom prst="rect">
                <a:avLst/>
              </a:prstGeom>
              <a:blipFill>
                <a:blip r:embed="rId10"/>
                <a:stretch>
                  <a:fillRect l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/>
              <p:cNvSpPr txBox="1">
                <a:spLocks/>
              </p:cNvSpPr>
              <p:nvPr/>
            </p:nvSpPr>
            <p:spPr>
              <a:xfrm>
                <a:off x="327122" y="5925595"/>
                <a:ext cx="4023360" cy="520195"/>
              </a:xfrm>
              <a:prstGeom prst="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ctr">
                  <a:defRPr sz="24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en-US" dirty="0" smtClean="0"/>
                  <a:t>Hence,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dirty="0" smtClean="0"/>
                  <a:t> is an odd function.  </a:t>
                </a:r>
                <a:endParaRPr lang="en-US" dirty="0"/>
              </a:p>
            </p:txBody>
          </p:sp>
        </mc:Choice>
        <mc:Fallback xmlns="">
          <p:sp>
            <p:nvSpPr>
              <p:cNvPr id="3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22" y="5925595"/>
                <a:ext cx="4023360" cy="520195"/>
              </a:xfrm>
              <a:prstGeom prst="rect">
                <a:avLst/>
              </a:prstGeom>
              <a:blipFill>
                <a:blip r:embed="rId11"/>
                <a:stretch>
                  <a:fillRect l="-1515" t="-2353" r="-4848" b="-22353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25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7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75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25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1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build="p"/>
      <p:bldP spid="26" grpId="0" animBg="1"/>
      <p:bldP spid="29" grpId="0" build="p"/>
      <p:bldP spid="30" grpId="0" build="p"/>
      <p:bldP spid="31" grpId="0" build="p"/>
      <p:bldP spid="32" grpId="0" build="p"/>
      <p:bldP spid="33" grpId="0" build="p"/>
      <p:bldP spid="34" grpId="0" build="p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In Mind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Note: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 smtClean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dirty="0" smtClean="0">
                    <a:latin typeface="+mj-lt"/>
                  </a:rPr>
                  <a:t>If</a:t>
                </a:r>
                <a:r>
                  <a:rPr lang="en-US" dirty="0" smtClean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dirty="0" smtClean="0">
                    <a:latin typeface="+mj-lt"/>
                  </a:rPr>
                  <a:t>is an even function</a:t>
                </a:r>
                <a:r>
                  <a:rPr lang="en-US" dirty="0" smtClean="0">
                    <a:latin typeface="Cambria Math" panose="02040503050406030204" pitchFamily="18" charset="0"/>
                  </a:rPr>
                  <a:t>, </a:t>
                </a:r>
              </a:p>
              <a:p>
                <a:pPr lvl="1">
                  <a:lnSpc>
                    <a:spcPct val="200000"/>
                  </a:lnSpc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If</a:t>
                </a:r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an </a:t>
                </a:r>
                <a:r>
                  <a:rPr lang="en-US" dirty="0" smtClean="0"/>
                  <a:t>odd </a:t>
                </a:r>
                <a:r>
                  <a:rPr lang="en-US" dirty="0"/>
                  <a:t>function</a:t>
                </a:r>
                <a:r>
                  <a:rPr lang="en-US" dirty="0">
                    <a:latin typeface="Cambria Math" panose="02040503050406030204" pitchFamily="18" charset="0"/>
                  </a:rPr>
                  <a:t>,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346952" y="878496"/>
                <a:ext cx="4457182" cy="666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latin typeface="+mj-lt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j-lt"/>
                  </a:rPr>
                  <a:t> be defined in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(−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952" y="878496"/>
                <a:ext cx="4457182" cy="666849"/>
              </a:xfrm>
              <a:prstGeom prst="rect">
                <a:avLst/>
              </a:prstGeom>
              <a:blipFill>
                <a:blip r:embed="rId3"/>
                <a:stretch>
                  <a:fillRect l="-2873" r="-1642" b="-2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48185" y="3488255"/>
                <a:ext cx="1924211" cy="1210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  <m:brk m:alnAt="24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185" y="3488255"/>
                <a:ext cx="1924211" cy="12106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049486" y="2095587"/>
                <a:ext cx="1862097" cy="1210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  <m:brk m:alnAt="24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86" y="2095587"/>
                <a:ext cx="1862097" cy="12106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023774" y="2090940"/>
                <a:ext cx="1382869" cy="1210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774" y="2090940"/>
                <a:ext cx="1382869" cy="12106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573230" y="3888874"/>
                <a:ext cx="5806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230" y="3888874"/>
                <a:ext cx="58065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647385" y="2482635"/>
                <a:ext cx="5806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385" y="2482635"/>
                <a:ext cx="58065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55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/>
      <p:bldP spid="4" grpId="0"/>
      <p:bldP spid="8" grpId="0"/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34235</TotalTime>
  <Words>1604</Words>
  <Application>Microsoft Office PowerPoint</Application>
  <PresentationFormat>Widescreen</PresentationFormat>
  <Paragraphs>918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Roboto Condensed Light</vt:lpstr>
      <vt:lpstr>Wingdings</vt:lpstr>
      <vt:lpstr>Arial</vt:lpstr>
      <vt:lpstr>Cambria Math</vt:lpstr>
      <vt:lpstr>Roboto Condensed</vt:lpstr>
      <vt:lpstr>Wingdings 3</vt:lpstr>
      <vt:lpstr>Segoe UI Black</vt:lpstr>
      <vt:lpstr>Calibri</vt:lpstr>
      <vt:lpstr>Office Theme</vt:lpstr>
      <vt:lpstr>Unit-3 Fourier Series</vt:lpstr>
      <vt:lpstr>Odd Function</vt:lpstr>
      <vt:lpstr>Even Function</vt:lpstr>
      <vt:lpstr>Neither Odd Nor Even Function</vt:lpstr>
      <vt:lpstr>KEEP IN MIND</vt:lpstr>
      <vt:lpstr>KEEP IN MIND</vt:lpstr>
      <vt:lpstr>KEEP IN MIND</vt:lpstr>
      <vt:lpstr>KEEP IN MIND</vt:lpstr>
      <vt:lpstr>Keep In Mind</vt:lpstr>
      <vt:lpstr>Fourier Series In (-L, L)</vt:lpstr>
      <vt:lpstr>Fourier Series In (-L, L)</vt:lpstr>
      <vt:lpstr>Method:2</vt:lpstr>
      <vt:lpstr>Method:2 ⟺ Example – 1(continue)</vt:lpstr>
      <vt:lpstr>Method:1 ⟺ Example – 1(continue)</vt:lpstr>
      <vt:lpstr>Method:1 ⟺ Example – 1(continue)</vt:lpstr>
      <vt:lpstr>Method:2</vt:lpstr>
      <vt:lpstr>Method:1⟺ Example – 3(continue)</vt:lpstr>
      <vt:lpstr>Method:1 ⟺ Example – 3(continue)</vt:lpstr>
      <vt:lpstr>Method:1 ⟺ Example – 3(continue)</vt:lpstr>
      <vt:lpstr>Method:1 ⟺ Example – 3(continue)</vt:lpstr>
      <vt:lpstr>Method:1 ⟺ Example – 3(continue)</vt:lpstr>
      <vt:lpstr>Method:2</vt:lpstr>
      <vt:lpstr>Method:2 ⟺ Example – 7(continue)</vt:lpstr>
      <vt:lpstr>Method:2 ⟺ Example – 7(continue)</vt:lpstr>
      <vt:lpstr>PowerPoint Presentation</vt:lpstr>
      <vt:lpstr>Method:2 ⟺ Example – 7(continue)</vt:lpstr>
      <vt:lpstr>Method:2 ⟺ Example – 7(continue)</vt:lpstr>
      <vt:lpstr>Method:2⟺ Example – 7(continue)</vt:lpstr>
      <vt:lpstr>Method:2⟺ Example – 7(continue)</vt:lpstr>
      <vt:lpstr>Method:2 ⟺ Example – 7(continue)</vt:lpstr>
      <vt:lpstr>Method:2 ⟺ Example – 7(continue)</vt:lpstr>
      <vt:lpstr>Method:2</vt:lpstr>
      <vt:lpstr>Method:2⟺ Example – 10(continue)</vt:lpstr>
      <vt:lpstr>Method:2 ⟺ Example – 10(continue)</vt:lpstr>
      <vt:lpstr>Method:2 ⟺ Example – 10(continue)</vt:lpstr>
      <vt:lpstr>Method:2 ⟺ Example – 10(continue)</vt:lpstr>
      <vt:lpstr>Method:2 ⟺ Example – 10(continue)</vt:lpstr>
      <vt:lpstr>Method:2⟺ Example – 10(continue)</vt:lpstr>
      <vt:lpstr>Method:2</vt:lpstr>
      <vt:lpstr>Method:2⟺ Example – 11(continue)</vt:lpstr>
      <vt:lpstr>Method:2⟺ Example – 11(continue)</vt:lpstr>
      <vt:lpstr>Method:2⟺ Example – 11(continue)</vt:lpstr>
      <vt:lpstr>Method:2</vt:lpstr>
      <vt:lpstr>Method:2⟺ Example – 14(continue)</vt:lpstr>
      <vt:lpstr>Method:2⟺ Example – 14(continue)</vt:lpstr>
      <vt:lpstr>Method:2⟺ Example – 14(continue)</vt:lpstr>
      <vt:lpstr>Method:2⟺ Example – 14(continue)</vt:lpstr>
      <vt:lpstr>Method:2⟺ Example – 14(continue)</vt:lpstr>
      <vt:lpstr>Method:2⟺ Example – 14(continue)</vt:lpstr>
      <vt:lpstr>Method:2⟺ Example – 14(continue)</vt:lpstr>
      <vt:lpstr>Method:2⟺ Example – 14(continue)</vt:lpstr>
      <vt:lpstr>Method:2</vt:lpstr>
      <vt:lpstr>Method:2⟺ Example – 17(continue)</vt:lpstr>
      <vt:lpstr>Method:2⟺ Example – 17(continue)</vt:lpstr>
      <vt:lpstr>Method:2⟺ Example – 17(continue)</vt:lpstr>
      <vt:lpstr>Method:2⟺ Example – 17(continue)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Microsoft account</cp:lastModifiedBy>
  <cp:revision>933</cp:revision>
  <dcterms:created xsi:type="dcterms:W3CDTF">2020-05-01T05:09:15Z</dcterms:created>
  <dcterms:modified xsi:type="dcterms:W3CDTF">2021-01-27T05:07:20Z</dcterms:modified>
</cp:coreProperties>
</file>